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సిల్వయొద్దం జేరుదున్‌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Silvayoddan Jerudun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సిల్వయొద్దం జేరుదున్‌ 8. నన్నును నా మిత్రులన్‌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బీద హీనయంధుండన్‌ లోక యాస్తిం గాలమున్‌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Silvayoddan Jerudun 8. Nannunu Naa Mithrulan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Beeda Heenayandhundan Loka Yaasthin Gaalamun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లోకమున్‌ త్యజింతును దేహయాత్మయంతయు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పూర్ణముక్తి నొందుదున్‌ నీకర్చింతునిప్పుడు.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 Thyajinthunu Dehayaathmayanthayu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Poornamukthi Nondudun Neekarchinthunippudu.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కర్త, నిన్నె నమ్ముదున్‌ 4. యేసుమాట నమ్మెదన్‌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కల్వరీ గొట్జెపిల్లా క్రీస్తు రక్త పుణ్యముం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Kartha, Ninne Nammudun 4. Yesumaata Nammedan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Kalvaree Gotjepillaa Kreesthu Raktha Punyamun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మోకరించి వేండెదన్‌ జూచి మొక్కి యేసుతో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నన్నుం గావుమో ప్రభో!|| నేను మృతినాందితిన్‌.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Mokarinchi Vendedan Joochi Mokki Yesutho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Nannun Gaavumo Prabho!|| Nenu Mruthinaandithin.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నిన్‌ నేంజేరం గోరంగా 5. యేసు తాను వచ్చును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ంబాయు పాపము నాకు నిచ్చు పూర్ణతన్‌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Nin Nenjeran Goranggaa 5. Yesu Thaanu Vachchunu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Mbaayu Paapamu Naaku Nichchu Poornathan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శుద్ధింజేతునంచును శుద్ధ సౌఖ్య మొందుదున్‌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మాటనిచ్చెను. జయస్తోత్ర మేసుకు.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Shuddhinjethunanchunu Shuddha Saukhya Mondudun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Maatanichchenu. Jayasthothra Mesuku.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2026-08-11T18:42:39Z</dcterms:created>
  <dcterms:modified xsi:type="dcterms:W3CDTF">2026-08-11T18:42:39Z</dcterms:modified>
</cp:coreProperties>
</file>