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జయముతో యెరుషలేమున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Jayamutho Yerushalemuna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)9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)9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 కొజకై తన - ప్రాణము బెట్టిన - మాన్యుడవీవె యో ప్రభువా =మా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కొరకై ధర - మరణము గెల్చిన - మహిమ స్వరూపుడ యో ప్రభువా 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 Kojakai Thana - Praanamu Bettina - Maanyudaveeve Yo Prabhuvaa =Maa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Korakai Dhara - Maranamu Gelchina - Mahima Svaroopuda Yo Prabhuvaa 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మాదు మనస్సును - హృదయము నాత్మను - నీదిగ గైకొను మో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సాదర వాక్కులు - చక్కంగం బలికియు - నాదరించుమము నో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Maadu Manassunu - Hrudayamu Naathmanu - Neediga Gaikonu Mo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Saadara Vaakkulu - Chakkanggan Balikiyu - Naadarinchumamu No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జయముతో - యెరుషలేమున - బ్ర -వేశము జేసిన యో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వాసిగ బొగడగ - వసుధను జనులు - విజయము జేసిన యో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Jayamutho - Yerushalemuna - Bra -Veshamu Jesina Yo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Vaasiga Bogadaga - Vasudhanu Janulu - Vijayamu Jesina Yo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మట్టలు బట్టియు - బట్టలు బరచియు - గట్టిగం బాడగ యో ప్రభువా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అట్టహాసముతో - అశ్వము నెక్కడ - అణంకువం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Mattalu Battiyu - Battalu Barachiyu - Gattigan Baadaga Yo Prabhuvaa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Attahaasamutho - Ashvamu Nekkada - Anangkuvan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పిల్లలు పెద్దలు - పలుకేకలతోం - బలికి నుతించగ యో ప్రభువా = చల్లగ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వానిని - సరియని యొప్పి - సంతోషించిన యో ప్రభువా 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Pillalu Peddalu - Palukekalathon - Baliki Nuthinchaga Yo Prabhuvaa = Challaga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Vaanini - Sariyani Yoppi - Santhoshinchina Yo Prabhuvaa 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కొందరు వారిని -తొందరం జేయగ - కూర్మిని దిద్దిన యో ప్రభువా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మానిన - అరచును రాళ్లని - ఆనతి నిచ్చిన యో ప్రభువా 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Kondaru Vaarini -Thondaran Jeyaga - Koormini Diddina Yo Prabhuvaa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Maanina - Arachunu Raallani - Aanathi Nichchina Yo Prabhuvaa ||Yesuva||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యెరుషలేం కొరకై - యోరిమి జూపియు నేడ్చిన దయగల యో ప్రభువా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యెరుషలేమందున - యాలయ మంతను - శుభ్రపరచిన యో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Yerushalen Korakai - Yorimi Joopiyu Nedchina Dayagala Yo Prabhuvaa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Yerushalemanduna - Yaalaya Manthanu - Shubhraparachina Yo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2026-08-11T18:45:44Z</dcterms:created>
  <dcterms:modified xsi:type="dcterms:W3CDTF">2026-08-11T18:45:44Z</dcterms:modified>
</cp:coreProperties>
</file>