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బేత్లేహేం పురమున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 Puramuna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సన్నిధి దీనత నుండ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పావనయాత్మ పవిత్ర పరచున్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Sannidhi Deenatha Nunda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Paavanayaathma Pavithra Parachun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పావనుడేసు ప్రకాశమిచ్చి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జీవంబు నొసగి జీవించు నెదలో       ||బేత్లేహేం||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Paavanudesu Prakaashamichchi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Jeevambu Nosagi Jeevinchu Nedalo          ||Bethlehem||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గతించె రాత్రి ప్రకాశించె కాంతి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వితానముగ వికసించె నెల్ల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Gathinche Raathri Prakaashinche Kaanthi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Vithaanamuga Vikasinche Nella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 ధ్వనితో పతి యేసు 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ప్రేమతోడ అరుదెంచె నోహో     ||బేత్లేహేం||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 Dhvanitho Pathi Yesu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Premathoda Arudenche Noho          ||Bethlehem||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బేత్లేహేం పురమున చిత్రంబు కలిగె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కర్తాది యేసు జన్మించినపుడు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 Puramuna Chithrambu Kalige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Karthaadi Yesu Janminchinapudu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అంధకారంపు పృథివి వీధులలో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మోదంపు మహిమ చోద్యంబుగానరే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Andhakaarampu Pruthivi Veedhulalo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Modampu Mahima Chodyambuganare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ఉదయంపు తారల్ ముదమున బాడే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 యేసు ఈ పృథివిలోన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Udayampu Thaaral Mudamuna Baade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Udayincha Yesu Ee Pruthivilona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ముదమును గలిగె మరి సమాధానం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పదిలంబుతోడ పూజించ రండి            ||బేత్లేహేం||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Mudamunu Galige Mari Samaadhaanam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Padilambuthoda Poojincha Randi        ||Bethlehem||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విడచి నరరూపమెత్తి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అరుదెంచి యేసు పరమ వైద్యుండై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Vidachi Nararoopameththi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Arudenchi Yesu Parama Vaidyundai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 దుఃఖములన్ తొలగించివేసి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శాంతి స్థిరపరచె ప్రభువు         ||బేత్లేహేం||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 Dukhamulan Tholaginchivesi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Shaanthi Sthiraparache Prabhuvu          ||Bethlehem||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చిత్తమును నాదు హృదయమున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ముదమున జేయ మదినెంతో యాశ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Chiththamunu Naadu Hrudayamuna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Mudamuna Jeya Madinentho Yaasha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పాలనము పరమందు వలెనె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ధరణియందు జరుగంగ జూడ       ||బేత్లేహేం||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Paalanamu Pramandu Valene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Dharaniyandu Jaruganga Jooda           ||Bethlehem||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2026-02-25T09:14:36Z</dcterms:created>
  <dcterms:modified xsi:type="dcterms:W3CDTF">2026-02-25T09:14:36Z</dcterms:modified>
</cp:coreProperties>
</file>