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బాహు బలము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Baahu Balamu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నీబాహు బలము ఎన్నడైన దూరమాయెనా?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జీవమిచ్చు నీదు వాక్కు ఎప్పుడైనా మూగబోయెనా?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Neebaahu Balamu Ennadaina Dooramaayenaa?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Jeevamichchu Needu Vaakku Eppudainaa Moogaboyenaa?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 హృదయుడా నా దీపము వెలిగించితివి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అపారమైనది నాపై నీకున్న అత్యున్నత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 Hrudayudaa Naa Deepamu Veliginchithivi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Apaaramainadi Naapai Neekunna Athyunnatha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రక్షణ కోటలో నను నిలిపితివి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దహించు అగ్నిగా నిలిచి విరోధిబాణములను తప్పించితివి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అవమానించిన వారే అభిమానమును పంచగా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సంకేతమే ఈరక్షణ గీతం ||నీ బాహు||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సారవంతమైన తోటలో నను నాటితివి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సర్వాధికారిగా తోడై రోగ మరణభీతినే తొలగించితివి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కమ్మిన మబ్బులే కురిసెను దీవన వర్షమై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కృపను గూర్ది ఏమని వివరింతును ||నీ బాహు||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వీరుల జాడలో నను నడిపించుచూ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పుటమువేసియున్నావు సంపూర్ణ పరిశుద్ధత నేపొందుటకు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శ్రమనొందిన యేండ్ల కొలది సమృద్ధిని నాకిచ్చెదవు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సాక్షి సంఘమై శిలువను ప్రకటింతును ||నీ బాహు||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2026-08-11T18:38:09Z</dcterms:created>
  <dcterms:modified xsi:type="dcterms:W3CDTF">2026-08-11T18:38:09Z</dcterms:modified>
</cp:coreProperties>
</file>