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నేనంటే నీకెందుకో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Nenante Neekenduko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ప్రార్ధించకపోయినా పలకరిస్తు ఉంటావు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 వినకపోయినా కలవరిస్తు ఉంటావు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Praardhinchakapoyinaa Palakaristhu Untaavu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 Vinakapoyinaa Kalavaristhu Untaavu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ఎందుకింత జాలి నాపై యేసయ్యా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బలమో ఈ బంధము – నా ప్రేమ మూర్తి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Endukintha Jaali Naapai Yesayyaa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Balamo Ee Bandhamu – Naa Prema Moorthy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తాళలేను నీ ప్రేమను ||నేనంటే||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Thaalalenu Nee Premanu ||Nenante||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నేనంటే నీకెందుకో ఈ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మరచి పొవెందుకు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Nenante Neekenduko Ee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Marachi Povenduku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ఊసే నీకెందుకో ఓ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విడిచిపోవెందుకు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Oose Neekenduko O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Vidichipovenduku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కష్టాలలో నష్టాలలో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వ్యాధులలో బాధలలో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Kashtaalalo Nashtaalalo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Vyaadhulalo Baadhalalo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కన్నీళ్ళలో కడగండ్లలో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వేదనలో శోధనలో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Kanneellalo Kadagandlalo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Vedhanalo Shodhanalo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ప్రాణమైనావు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ప్రాణమా.. నా ప్రాణమా – (2) ||నేనంటే||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Praanamainaavu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Praanamaa.. Naa Praanamaa – (2) ||Nenante||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మరచిపోయినా నన్ను మరచిపోలేవు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వీడిపోయినా – నన్ను వీడిపోలేవు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Marachipoyinaa Nannu Marachipolevu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Veedipoyinaa – Nannu Veedipolevu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ఎందుకింత ప్రేమ నాపై యేసయ్యా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ఋణమో ఈ బంధము – నా ప్రేమ మూర్తి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Endukintha Prema Naapai Yesayyaa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Runamo Ee Bandhamu – Naa Prema Moorthy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తాళలేను నీ ప్రేమను ||నేనంటే||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Thaalalenu Nee Premanu ||Nenante||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2026-02-25T09:28:27Z</dcterms:created>
  <dcterms:modified xsi:type="dcterms:W3CDTF">2026-02-25T09:28:27Z</dcterms:modified>
</cp:coreProperties>
</file>