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పాపమునకు జీతము మరణము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Paapamunaku Jeethamu Maranamu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యేసురాజు వచ్చును - ఇంక కొంతకాలమే - మోక్షమందు చేరుదుము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Yesuraaju Vachchunu - Ingka Konthakaalame - Mokshamandu Cherudumu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పాపమునకు జీతము మరణము (3) - ఓ పాపి భయపడవా?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చూచునదెల్ల నశించు నిశ్చయము (3) - చూడనిదే నిత్యము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Paapamunaku Jeethamu Maranamu (3) - O Paapi Bhayapadavaa?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Choochunadella Nashinchu Nishchayamu (3) - Choodanide Nithyamu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లోకసుఖము నమ్మకు నమ్మకు - ఆ యిచ్ఛలు మాయమగు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జీవముపోవు సమయమున - చిల్లిగవ్వ వెంటరాదు ||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Lokasukhamu Nammaku Nammaku - Aa Yichchhalu Maayamagu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Jeevamupovu Samayamuna - Chilligavva Ventaraadu || Yesu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కాలమెల్ల వ్యర్థమగుచున్నది - లోకమాయలయందున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దైవకోపము వచ్చుటకు ముందు - నీ రక్షకుని చేరుము ||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Kaalamella Vyarthamaguchunnadi - Lokamaayalayanduna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Daivakopamu Vachchutaku Mundu - Nee Rakshakuni Cherumu || Yesu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దైవ ప్రేమ పారుచున్నది - కల్వరిగిరి మీదనుండి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పాపమెల్ల అందుపోవును -స్నానంబుచేసినన్ ||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Daiva Prema Paaruchunnadi - Kalvarigiri Meedanundi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Paapamella Andupovunu -Snaanambuchesinan || Yesu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మహా పాపినైన నన్నును -నా మిత్రుడంగీకరించెన్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 పాపి నీవు పరుగిడి రా - దేవ దీవెనల పొందుము ||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Mahaa Paapinaina Nannunu -Naa Mithrudanggeekarinchen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 Paapi Neevu Parugidi Raa - Deva Deevenala Pondumu || Yesu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కష్టదుఃఖము లెక్కువగుచో - ఇష్టుడేసుని వీడను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సిగ్గులేక చేరుదు నాయనచెంత - నెప్పుడు వసింతును ||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Kashtaduhkhamu Lekkuvagucho - Ishtudesuni Veedanu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Sigguleka Cherudu Naayanachentha - Neppudu Vasinthunu || Yesu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2026-08-11T18:47:14Z</dcterms:created>
  <dcterms:modified xsi:type="dcterms:W3CDTF">2026-08-11T18:47:14Z</dcterms:modified>
</cp:coreProperties>
</file>