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ఆశ్చర్య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 Aashcharya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ఆశ్చర్య - ఆశ్చర్య - యేసు - నీతో సమానులేరి!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Aashcharya - Aashcharya - Yesu - Neetho Samaanuleri!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ఆశ్చర్య - ఆశ్చర్య - యేసు - అత్యంత సుందరుడవు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Aashcharya - Aashcharya - Yesu - Athyantha Sundarudavu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ఆశ్చర్య - ఆశ్చర్య - యేసు - నిన్నెంతో ప్రేమింతును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Aashcharya - Aashcharya - Yesu - Ninnentho Preminthunu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సుందరులలో సుందరుడవు - నాయేసు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Sundarulalo Sundarudavu - NaaYesu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2026-08-11T18:37:58Z</dcterms:created>
  <dcterms:modified xsi:type="dcterms:W3CDTF">2026-08-11T18:37:58Z</dcterms:modified>
</cp:coreProperties>
</file>