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 సాగిపో ముందుకు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 Saagipo Munduku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ఒంటరివి కాదెన్నడును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నీకు తోడుగా ఉండును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Ontarivi Kaadennadunu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Neeku Thodugaa 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 సాగిపో ముందుకు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నీకు తోడు భయమెందుకు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 Saagipo Munduku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Neeku Thodu Bhayamenduku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 సాగిపో ముందుకు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నీకు తోడు దిగులెందుకు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 Saagipo Munduku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Neeku Thodu Digulenduku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ఒంటరివి కాదెన్నడును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నీకు తోడుగా ఉండును (2)    ||ఆగక||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Ontarivi Kaadennadunu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Neeku Thodugaa Undunu (2) ||Aagaka||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ప్రయాణము బహు భారమైననూ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ఆటంకములెన్నో నీకు చేరువైననూ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Prayaanamu Bahu Bhaaramainanoo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Aatankamulenno Neeku Cheruvainananoo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కఠినమైన శ్రమలెన్నో నిన్ను చుట్టుముట్టిననూ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 దిశలు  చీకటే నిను కమ్మిననూ (2)    ||ఆగక||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Kathinamaina Shramalenno Ninnu Chuttumuttinanoo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 Dishalu Cheekate Ninu Kamminanoo (2) ||Aagaka||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భారమంతా సులువు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ప్రతి ఇరుకును విశాలపరచును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Bhaaramantaa Suluvu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Prathi Irukunu Vishaala Parachunu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కఠినమైన శ్రమలన్ని కనుమరుగు చేయును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ఆరిపోని వెలుగుతో నిన్ను నింపును (2)    ||ఆగక||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Kathinamaina Shramalanni Kanumarugu Cheyunu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Aariponi Velugutho Ninnu Nimpunu (2) ||Aagaka||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2026-08-21T08:51:19Z</dcterms:created>
  <dcterms:modified xsi:type="dcterms:W3CDTF">2026-08-21T08:51:19Z</dcterms:modified>
</cp:coreProperties>
</file>