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వింత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Vintha 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వింత! నా రక్షకుండా నాకై - నీ విలువ రక్తము కార్చితివా = జీవాధిపతి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మృతిం జెందె నహహా పురుగు - వంటి నాకై నీ - జీవ మర్చించి 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Vintha! Naa Rakshakundaa Naakai - Nee Viluva Rakthamu Kaarchithivaa = Jeevaadhipathi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Mruthin Jende Nahahaa Purugu - Vanti Naakai Nee - Jeeva Marchinchi Naavaa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||ఓ 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||O Vintha||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నేను జేసిన పా - పములకు నాయన - మ్రానిమోందను మూల్లినావా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గ్రహింపలేని - నీ జాలి కరుణ మితి - లేని ప్రేమ దీని - వలనను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Nenu Jesina Paa - Pamulaku Naayana - Mraanimondanu Moollinaavaa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Grahimpaleni - Nee Jaali Karuna Mithi - Leni Prema Deeni - Valananu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గనుపడుచు నున్నది || ఓ 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Ganupaduchu Nunnadi || O Vintha||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పరమ శరీరుండు తా - మరణ రక్తంబుచేతం - గరుణతో నన్నుం బ్రోచినాం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 = మరుతునా యీ ప్రేమ నా - మరణంబు నందు సహా - కర్తృ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Parama Shareerundu Thaa - Marana Rakthambuchethan - Garunatho Nannun Brochinaan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 = Maruthunaa Yee Prema Naa - Maranambu Nandu Sahaa - Karthru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కటాక్షములు - కలకాల ముండు నాతో ||ఓ 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Kataakshamulu - Kalakaala Mundu Naatho ||O Vintha||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నా యేసు నాధ నీకు - నేనచ్చియున్న దెల్ల - నా లేమితోం బ్రేమ గదా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నియమంబు గల ప్రభువా - నీకెట్లు చెల్లించెదను - నన్ను నేనే నీకు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Naa Yesu Naadha Neeku - Nenachchiyunna Della - Naa Lemithon Brema Gadaa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Niyamambu Gala Prabhuvaa - Neeketlu Chellinchedanu - Nannu Nene Neeku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నర్చించుకొనుట గాక ||ఓ 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Narchinchukonuta Gaaka ||O Vintha||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2026-08-11T18:40:09Z</dcterms:created>
  <dcterms:modified xsi:type="dcterms:W3CDTF">2026-08-11T18:40:09Z</dcterms:modified>
</cp:coreProperties>
</file>