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యేసన్న స్వరమన్నా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Yesanna Swaramannaa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యేసన్న స్వరమన్నా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నీవెప్పుడైనా విన్నావా (2)       ||యేసన్న||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Yesanna Swaramannaa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Neeveppudainaa Vinnaavaa (2)       ||Yesanna||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ఏదేను తోటలో ఆదాము చెడగా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దేవుడే పిలిచె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Edenu Thotalo Aadaamu Chedagaa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Devude Piliche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ఎదుటను ఆదాము దాగిన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అటులనే నీవును దాగెదవా (2)       ||యేసన్న||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Edutanu Aadaamu Daagina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Atulane Neevunu Daagedavaa (2)       ||Yesanna||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జనముల శబ్దము జలముల శబ్దము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ఉరుములతో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Janamula Shabdamu Jalamula Shabdamu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Urumulatho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కలిసిన స్వరము పిలిచిన యేసు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పిలిచిన పిలుపును నీవింటివా (2)       ||యేసన్న||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Kalisina Swaramu Pilichina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Pilichina Pilupunu Neevintivaa (2)       ||Yesanna||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ఆనాడు దేవుడు మోషేను పిలువగా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ఆలకించెను స్వరము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Aanaadu Devudu Moshenu Piluvagaa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Aalakinchenu Swaramu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ఈనాడు నీవును ఈ స్వరము వినగా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కానాను చేరగా కదిలి రావా (2)       ||యేసన్న||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Eenaadu Neevunu Ee Swaramu Vinagaa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Kaanaanu Cheraga Kadili Raavaa (2)       ||Yesanna||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2026-02-25T09:35:32Z</dcterms:created>
  <dcterms:modified xsi:type="dcterms:W3CDTF">2026-02-25T09:35:32Z</dcterms:modified>
</cp:coreProperties>
</file>