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in Wonder as We Worship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Yours forevermore!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God so loved the world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He gave us His Son.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came as the 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darkness of sin.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Dwelling among us in weakness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likeness of men,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humbled Yourself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obedience in everything.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in wonder as we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our Savior and our God!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saved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bought us,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Yours forevermore.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holy, You are mighty,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 of kings and Lord of lords.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Your power You have saved us,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Yours forevermore!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Word standing for all time.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God and with God.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You knew no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became sin for us.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You, holy Lamb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 the guilt that we bore.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Wounded, stricken, You drank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full cup of God's wrath.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condemnation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those in Christ Jesus!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in wonder as we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our Savior and our God!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saved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bought us,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Yours forevermore.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holy, You are mighty,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 of kings and Lord of lords.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Your power You have saved us,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Yours forevermore!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Jesus, You died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were raised in great power.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 is all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from You come all things.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right hand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Interceding for us.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condemn us? You bought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Your precious blood,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 stand as our Advocate,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Redeemer, and Keeper!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in wonder as we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our Savior and our God!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saved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bought us,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Yours forevermore.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holy, You are mighty,</a:t>
            </a:r>
            <a:endParaRPr lang="en-US" sz="4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 of kings and Lord of lords.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Your power You have saved us,</a:t>
            </a:r>
            <a:endParaRPr lang="en-US" sz="4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Yours forevermore!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Radiance, the Imprint,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beloved Son of God,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Upholding the universe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Word of Your power.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in wonder as we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our Savior and our God!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saved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bought us,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Yours forevermore.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holy, You are mighty,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King of kings and Lord of lords.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Your power You have saved us,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2026-08-24T07:35:39Z</dcterms:created>
  <dcterms:modified xsi:type="dcterms:W3CDTF">2026-08-24T07:35:39Z</dcterms:modified>
</cp:coreProperties>
</file>