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బ్రతికి ఉన్నానంటే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Brathiki Unnaanante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నీవు చూసావయ్యా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గతినే నీవు మార్చావయ్యా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Neevu Choosaavayyaa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Gathine Neevu Maarchaavayyaa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ఆశ్రయము నీవే (2)        ||నే బ్రతికి||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Aashrayamu Neeve (2)         ||Ne Brathiki||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బ్రతికి ఉన్నానంటే – అది కేవలం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స్థితిలో ఉన్నానంటే – అది క్రీస్తు మహా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Brathiki Unnaanante – Adi Kevalam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Sthithilo Unnaanante – Adi Kreesthu Mahaa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బలమైనది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విలువైనది (2)        ||నే బ్రతికి||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Balamainadi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Viluvainadi (2)         ||Ne Brathiki||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నేనుండగా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కరములు చాపి పిలిచావయ్యా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Nenundagaa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Karamulu Chaapi Pilichaavayyaa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దుఃఖములో నేనుండగా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ఓదార్చినావు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Dukhamulo Nenunddagaa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Odaarchinaavu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ఆశ్రయము నీవే (2)        ||నే బ్రతికి||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Aashrayamu Neeve (2)         ||Ne Brathiki||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వారలే నన్ను నిందించినా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బంధువులే నన్ను వెలివేసినా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Vaarale Nannu Nindinchinaa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Bandhuvule Nannu Velivesinaa (4)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 లేకున్ననూ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చాలునయ్యా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 Lekunnanu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Chaalunayyaa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ఏమున్నా లేకున్ననూ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చాలునయ్యా        ||నే బ్రతికి||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Emunna Lekunnanu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Chaalunayyaa         ||Ne Brathiki||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2026-02-25T09:21:31Z</dcterms:created>
  <dcterms:modified xsi:type="dcterms:W3CDTF">2026-02-25T09:21:31Z</dcterms:modified>
</cp:coreProperties>
</file>