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ప్రభూ గద్దెపైనున్న నీకు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Prabhoo Gaddepainunna Neeku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పాత్రుండవీవే పాత్రుండవీవే  - పాత్రుండవీవే మా ప్రభునీవే 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Paathrundaveeve Paathrundaveeve  - Paathrundaveeve Maa Prabhuneeve 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సన్నిధియందు నిన్నారాధించి - పాత్రుండవీవంచు కీర్తింతుము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Sannidhiyandu Ninnaaraadhinchi - Paathrundaveevanchu Keerthinthumu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ప్రభూ గద్దెపైనున్న నీకు - మా స్తుతులను చెల్లించెదము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సన్నిధియందు నిన్నారాధించి - పాత్రుండ వీవంచు కీర్తింతుము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Prabhoo Gaddepainunna Neeku - Maa Sthuthulanu Chellinchedamu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Sannidhiyandu Ninnaaraadhinchi - Paathrunda Veevanchu Keerthinthumu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దేవుడవ్ నీవు నరరూపమెత్తి - దూతలకన్న తగ్గింపబడి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స్త్రీ సంతానమౌ నీవు మరణించి - సర్పము తల నణగ ద్రొక్కితివి || పాత్రు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Devudav Neevu Nararoopameththi - Doothalakanna Thaggimpabadi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Sthree Santhaanamau Neevu Maraninchi - Sarpamu Thala Nanaga Drokkithivi || Paathru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సృష్టియే సిల్వయొద్దకు నిన్ను - నడ్పి సిల్వన్ మేకులతో కొట్టిరి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దైవ మానవులచే వీడబడి - శాప నష్ట మనుభవించితివి || పాత్రు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Srushtiye Silvayoddaku Ninnu - Nadpi Silvan Mekulatho Kottiri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Daiva Maanavulache Veedabadi - Shaapa Nashta Manubhavinchithivi || Paathru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మహిమతో మరణమును గెల్చి - గొప్ప విజయము పొందితివి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చావు సమాధులపై విజయుండా - నిన్ను స్తుతింపక నెట్టులుందును || పాత్రు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Mahimatho Maranamunu Gelchi - Goppa Vijayamu Pondithivi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Chaavu Samaadhulapai Vijayundaa - Ninnu Sthuthimpaka Nettulundunu || Paathru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2026-08-11T18:48:35Z</dcterms:created>
  <dcterms:modified xsi:type="dcterms:W3CDTF">2026-08-11T18:48:35Z</dcterms:modified>
</cp:coreProperties>
</file>