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వాడిపోకముందే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Vaadipoka Munde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వాడుకో… యేసయ్యా….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పొద్దు వాలిపోకముందే నన్ను వాడుకో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Vaaduko…. Yesayyaa…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Poddu Vaalipoka Munde Nannu Vaaduko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కాడి నే మోస్తానయ్యా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Kaadi Ne Mosthaanayyaa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వాడిపోకముందే నన్ను వాడుకో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పొద్దు వాలిపోకముందే నన్ను వాడుకో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Vaadipoka Munde Nannu Vaaduko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Poddu Vaalipoka Munde Nannu Vaaduko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వాడుకో యేసయ్యా – నీ కాడి నే మోస్తా (2)          ||వాడిపోక||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Vaaduko Yesayyaa – Nee Kaadi Ne Mosthaa (2)        ||Vaadipoka||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నీవిచ్చిన యవ్వన బలము నిర్వీర్యము కాకముందే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సంపదలన్నీ రెక్కలొచ్చి పోకముందే (2)          ||వాడుకో||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Neevichchina Yavvana Balamu Nirveeryamu Kaakamunde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Sampadalanni Rekkalochchi Pokamunde (2)        ||Vaaduko||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నీవిచ్చిన జీవితానికి వెలుగులింక పోకముందే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 యాత్రకు చీకటింక రాకముందే (2)          ||వాడుకో||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Neevichchina Jeevithaaniki Velugulinka Pokamunde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 Yaathraku Cheekatinka Raakamunde (2)        ||Vaaduko||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నీవిచ్చిన ప్రాణము దేహాన్ని వీడకముందే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దినముల పరిమాణం సంపూర్ణం కాకముందే (2)          ||వాడుకో||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Neevichchina Praanamu Dehaanni Veedakamunde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Dinamula Parimaanam Sampoornam Kaakamunde (2)        ||Vaaduko||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నీవిచ్చిన ఆరోగ్యం ఆవిరిగా మారకముందే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అవకాశం చేజారి పోకముందే (2)          ||వాడుకో||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Neevichchina Aarogyam Aavirigaa Maaraka 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Avakaasham Chejaari Poka Munde (2)        ||Vaaduko||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2026-02-25T09:21:39Z</dcterms:created>
  <dcterms:modified xsi:type="dcterms:W3CDTF">2026-02-25T09:21:39Z</dcterms:modified>
</cp:coreProperties>
</file>