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దివ్య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Divya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- ఘన సత్యంబు నమ్మునరులు - ధన్యులే 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నిన్ను నీ వెరింగి ప్రభుని - నెరుగ వే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- Ghana Sathyambu Nammunarulu - Dhanyule 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Ninnu Nee Veringgi Prabhuni - Neruga Ve Manasaa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సన్నుతు డందుల కొసంగె - సత్యవేదము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పాపములకు పరితపించి - ప్రభుని జేరవే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Sannuthu Dandula Kosangge - Sathyavedamu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Paapamulaku Parithapinchi - Prabhuni Jerave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దాపునకు రమ్మంచు కరము - చాపేనే 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ఎంత ఘోరపాపమైన - నెంచడే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Daapunaku Rammanchu Karamu - Chaapene 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Entha Ghorapaapamaina - Nenchade Manasaa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మొత్తమైనను క్షమి - యించునే మనసా ||శ్రీ||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బ్రతుకు శాశ్వతంబు కాదు - పరికించు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Moththamainanu Kshami - Yinchune Manasaa ||Shree||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Brathuku Shaashvathambu Kaadu - Parikinchu Manasaa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- బ్రతుకునందె ప్రభుని పదము - పట్టుకో 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జనక కుమారాత్మ దేవున్‌ - జపియించు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- Brathukunande Prabhuni Padamu - Pattuko 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Janaka Kumaaraathma Devun - Japiyinchu Manasaa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అనయమును స్మరించు స్వర్గ - మద్దియే మనసా ||త్రీ||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Anayamunu Smarinchu Svarga - Maddiye Manasaa ||Three||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దివ్య నామస్మరణ - చేయవే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పాయక స్మరియించి పరము - పొందవే మనసా ||శ్రీ||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Divya Naamasmarana - Cheyave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Paayaka Smariyinchi Paramu - Pondave Manasaa ||Shree||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నరుల పాప హరణమునకై - నరుడయ్యె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పుర ద్వారంబు మనకు - తెరచెనే మనసా ||శ్రీ||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Narula Paapa Haranamunakai - Narudayye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Pura Dvaarambu Manaku - Therachene Manasaa ||Shree||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 కశ్రేస్టమైన. “రక్ష్షము. *సమూహము యొక్క *“సమూహమనెడు. *దాటశక్యముగాని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నరుల పాప శాప ఫలము - నరకమే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-... Kashrestamaina. “Rakshshamu. *Samoohamu Yokka *“Samoohamanedu. *Daatashakyamugaani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Narula Paapa Shaapa Phalamu - Narakame Manasaa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- మరణమును తొలంచప్రభువే - నుడిసె నేమనసా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పాపమునకు ప్రాయశ్చిత్తం - భవ్యమే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- Maranamunu Tholanchaprabhuve - Nudise Nemanasaa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Paapamunaku Praayashchiththan - Bhavyame Gadaa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ప్రాయశ్చిత్త బలియై - పరగెనే 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సిలువవేసి ప్రభుని ప్రజలు - చంపిరే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Praayashchiththa Baliyai - Paragene 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Siluvavesi Prabhuni Prajalu - Champire Manasaa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- బలుడు తిరిగి లేచి మృతిని - గెలిచేనే మనసా ||1శ్రీ||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గెలిచి యేసు హితులమధ్య - నిలిచెనే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- Baludu Thirigi Lechi Mruthini - Gelichene Manasaa ||1Shree||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Gelichi Yesu Hithulamadhya - Nilichene Manasaa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నిలిచి సమాధాన మంచు - పలికెనే మనసా ||1శ్రీ||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పునరుత్తాన మేసు దేవ - పుత్రుడని మహా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Nilichi Samaadhaana Manchu - Palikene Manasaa ||1Shree||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Punaruththaana Mesu Deva - Puthrudani Mahaa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ఘనముగా ప్రకటించుచుండ - కాననే మనసా ||త్రీ||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తానె మార్గం తానెసత్యం - తానెజీవము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Ghanamugaa Prakatinchuchunda - Kaanane Manasaa ||Three||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Thaane Maargan Thaanesathyan - Thaanejeevamu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2026-08-11T18:42:13Z</dcterms:created>
  <dcterms:modified xsi:type="dcterms:W3CDTF">2026-08-11T18:42:13Z</dcterms:modified>
</cp:coreProperties>
</file>