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సుందరుడా అతి కాంక్షనీయుడా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సుందరుడా అతి కాంక్షనీయుడా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ప్రియా రక్షకుడా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Sundarudaa Athi Kaankshaneeyudaa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Rakshakudaa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నా ప్రాణ నాథుడా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విమోచకుడా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Naa Praana Naathudaa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Naadhu Vimochakudaa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ముఖము మనోహరము (2)        ||సుందరుడా||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Mukhamu Manoharamu (2)        ||Sundarudaa||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కనబడనిమ్ము వినబడనిమ్ము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స్నేహితుడా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Kanabadanimmu Vinabadanimmu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Naadhu Snehithudaa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స్నేహితుడా నా స్నేహితుడా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నా ప్రాణ నాథుడా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Snehithudaa Naa Snehithudaa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 Naa Praana Naathudaa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2026-02-25T09:20:13Z</dcterms:created>
  <dcterms:modified xsi:type="dcterms:W3CDTF">2026-02-25T09:20:13Z</dcterms:modified>
</cp:coreProperties>
</file>