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ప్రకాశమైన ఆశ్చర్యదేశము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Prakaashamaina Aashcharyadeshamu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ప్రశ్నలు యేవుండవు - ఎట్టి కలవరమే వుండదు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జాతి రంగు భాష భేదము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Prashnalu Yevundavu - Etti Kalavarame Vundadu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Jaathi Ranggu Bhaasha Bhedamu -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కలవారెవరు లేరు - ప్రేమే పల్కున్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Kalavaarevaru Leru - Preme Palkun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పలువిధ ప్రణాళికలు - పరిపాలించు చట్టములు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చెరసాలలును శిక్షయు లేదు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Paluvidha Pranaalikalu - Paripaalinchu Chattamulu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Cherasaalalunu Shikshayu Ledu -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నరుల పరిపాలన - అందుండదు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Narula Paripaalana - Andundadu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సంత వీదులు లేవు - కర్మాగారములే లేవు ధనికులు దరిద్రులు - చిన్నలు పెద్దలు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అను భేదము లేదు - అందరు సమం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Santha Veedulu Levu - Karmaagaaramule Levu Dhanikulu Daridrulu - Chinnalu Peddalu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Anu Bhedamu Ledu - Andaru Saman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యేసుని రక్తమందు - పాపం కడిగిన చేరుదువు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గొప్పధన్యత - పోగొట్టుకొను వా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Yesuni Rakthamandu - Paapan Kadigina Cheruduvu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Goppadhanyatha - Pogottukonu Vaa -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రెవరును కావలదు - నేడేరమ్ము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Revarunu Kaavaladu - Nederammu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ప్రకాశమైన ఆశ్చర్యదేశము (1)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Prakaashamaina Aashcharyadeshamu (1)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ప్రియుని దేశము - నా ప్రియ దేశము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Priyuni Deshamu - Naa Priya Deshamu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పాపరహిత దేశము - ఏ శాపము కనబడదు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నిత్యానందము ఆగని గీతము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Paaparahitha Deshamu - E Shaapamu Kanabadadu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Nithyaanandamu Aagani Geethamu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ఆకాశమందు హోసన్నా - హల్లెలూయ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Aakaashamandu Hosannaa - Hallelooya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సూర్యచంద్రులు లేరు - కాని చీకటి కనబడదు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దైవకుమారుడు తేజోమయుడు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Sooryachandrulu Leru - Kaani Cheekati Kanabadadu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Daivakumaarudu Thejomayudu -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నిత్యము వెలుగిచ్చును - పగలెప్పుడు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Nithyamu Velugichchunu - Pagaleppudu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పలువిధ బోధలతో - నుండు గుంపుల పేరుండదు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యేక కుటుంబము ఒక నాయకుడే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Paluvidha Bodhalatho - Nundu Gumpula Perundadu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Yeka Kutumbamu Oka Naayakude 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మామయ దేశము - ప్రియులు వెళ్ళు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Maamaya Deshamu - Priyulu Vellu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2026-08-11T18:37:50Z</dcterms:created>
  <dcterms:modified xsi:type="dcterms:W3CDTF">2026-08-11T18:37:50Z</dcterms:modified>
</cp:coreProperties>
</file>