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చావొందె సిలువపై నీ కొరకే నా కొరకే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Chaavonde Siluvapai Nee Korake Naa Korake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చావొందె సిలువపై  - నీ కొరకే నా కొరకే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Chaavonde Siluvapai  - Nee Korake Naa Korake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ఎంతగొప్ప శ్రమ నోర్చెను - నీ కొరకే నా కొరకే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Enthagoppa Shrama Norchenu - Nee Korake Naa Korake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నదివలె యేసు రక్తము - సిలువలో నుండి ప్రవహించె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పాపము కడిగె మలినంబు తుడిచె (2) - ఆ ప్రశస్త రక్తమే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Nadivale Yesu Rakthamu - Siluvalo Nundi Pravahinche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Paapamu Kadige Malinambu Thudiche (2) - Aa Prashastha Rakthame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నేడే నీ పాపము లొప్పుకో - నీ పాపడాగులు తుడుచుకో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ఆత్మ తనువుల శుద్దిపరచుకో - క్రీస్తుయేసు రక్తములో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Nede Nee Paapamu Loppuko - Nee Paapadaagulu Thuduchuko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Aathma Thanuvula Shuddiparachuko - KreesthuYesu Rakthamulo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పాపశిక్ష పొంద తగియుంటిమి - మన శిక్ష ప్రభువే సహించెను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నలుగ గొట్టబడె పొడువబడె నీకై - అంగీకరించు యేసుని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Paapashiksha Ponda Thagiyuntimi - Mana Shiksha Prabhuve Sahinchenu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Naluga Gottabade Poduvabade Neekai - Anggeekarinchu Yesuni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2026-08-11T18:49:12Z</dcterms:created>
  <dcterms:modified xsi:type="dcterms:W3CDTF">2026-08-11T18:49:12Z</dcterms:modified>
</cp:coreProperties>
</file>