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క్షణికమైన బ్రతుకురా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 Brathukuraa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క్షణికమైన బ్రతుకురా ఇది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క్షణికమైన సుఖమురా ఇది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 Brathukuraa Idi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 Sukhamuraa 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స్నేహితుడా, ఓ స్నేహితుడా యోచించుమా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సృష్టికర్తను స్మరణ 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Snehithudaa, O Snehithudaa Yochinchumaa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Srushtikarthanu Smarana Cheyumaa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ప్రేమను మదిని నిలుపుమా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యేసు ప్రేమను నీ మదిని నిలుపుమా         ||క్షణికమైన||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Premanu Madini Nilupumaa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Yesu Premanu Nee Madini Nilupumaa        ||Kshanikamaina||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బ్రతికినా ఈ లోకమును విడిచిపెట్టి పోవలెను తెలుసా నీకు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ఊరికి పోవు త్రోవ యెరుగుమయ్యా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Brathikinaa Ee Lokamunu Vidichi Petti Povalenu Thelusaa Neeku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Ooriki Povu Throva Yerugumayyaa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త్రొవే యేసని తెలుసుకొనుమయ్యా (2)          ||ఓ 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Throve Yesani Thelusukonumayyaa (2)       ||O 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గడ్డిపువ్వును పోలిన బ్రతుకు ఎండి పోయి వాడి పోవు తెలుసా నీకు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ఆవిరివంటి బ్రతుకు ఎగిరిపోవును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 Puvvunu Polina Brathuku Endi Poyi Vaadi Povu Thelusaa Neeku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Aaviri Vanti Brathuku Egiripovunu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నమ్మితే నిత్యజీవము (2)          ||ఓ 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Nammithe Nithya Jeevamu (2)       ||O Snehithudaa||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2026-02-25T09:17:13Z</dcterms:created>
  <dcterms:modified xsi:type="dcterms:W3CDTF">2026-02-25T09:17:13Z</dcterms:modified>
</cp:coreProperties>
</file>