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రాజ్యాలనేలే మహారాజు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Raajyaalanele Maharaaju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ఆనందమాయెను ఈ జగమంతా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రక్షకుడా నీ జన్మతో          ||హ్యాప్పీ||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Aanandamaayenu Ee Jagamanthaa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Rakshakudaa Nee Janmatho          ||Happy||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రాజ్యాలనేలే మహారాజు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రాజుగా నిన్ను చూడాలని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Raajyaalanele Maharaaju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Raajugaa Ninnu Choodaalani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సింహాసనాన్ని విడిచి ఇలలో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సామాన్యునిగా అరుదెంచెన్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Simhaasanaanni Vidichi Ilalo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Saamaanyunigaa Arudenchen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హ్యాప్పీ హ్యాప్పీ క్రిస్మస్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మెర్రి మెర్రి క్రిస్మస్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Happy Happy Christmas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Merry Merry Christmas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పావనమాయెను ఈ ధరణి నీ – దివ్య పాదాలు మోపగనే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పాపపు సంకెళ్లు తెగిపోయే అతి – పరిశుద్ధుడు అరుదెంచగనే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Paavanamaayenu Ee Dharani Nee – Divya Paadaalu Mopagane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Paapapu Sankellu Thegipoye Athi – Parishuddhudu Arudenchagane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చీకటినంత పారద్రోల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పావనుడా పవళించావు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Cheekatinantha Paaradrola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Paavanudaa Pavalinchaavu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హృదయాన్ని వెలుగుతో నింప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సూర్యుడా ఉదయించావు          ||హ్యాప్పీ||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Hrudayaanni Velugutho Nimpa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Sooryudaa Udayinchaavu          ||Happy||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తారను చూసిన జ్ఞానులు – చేరిరి ప్రభుని చెంతకు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బంగారము సాంబ్రాణి బోళమును – అర్పించిరి భయ భక్తులతో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Thaaranu Choosina Gnaanulu – Cheriri Prabhuni Chenthaku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Bangaaramu Saambraani Bolamunu – Arpinchiri Bhaya Bhakthulatho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గొల్లలు జ్ఞానులు పిల్లలు పెద్దలు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పరవిశించిరి నీ రాకతో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Gollalu Gnaanulu Pillalu Peddalu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Paravishinchiri Nee Raakatho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2026-02-25T09:09:29Z</dcterms:created>
  <dcterms:modified xsi:type="dcterms:W3CDTF">2026-02-25T09:09:29Z</dcterms:modified>
</cp:coreProperties>
</file>