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గ్రంథము దినదినము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Granthamu Dinadinamu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గ్రంధము-దినదినము చదువుము = పావనమార్గము - జీవము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Grandhamu-Dinadinamu Chaduvumu = Paavanamaargamu - Jeevamu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ఎంచి తలంచుము - మించిన గ్రంథము = అంచితముగను రెం - డంచుల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ఖద్దము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Enchi Thalanchumu - Minchina Granthamu = Anchithamuganu Ren - Danchula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Khaddamu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. తేనియమధురము - తినుము ప్రతిదినము = ధ్యానముసేయుము - దానన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బ్రదుకుము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. Theniyamadhuramu - Thinumu Prathidinamu = Dhyaanamuseyumu - Daanana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Bradukumu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నాధుని వాక్యము - అరయుము భాగ్యము = పాదపు దీపము - భక్తుల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కవచము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Naadhuni Vaakyamu - Arayumu Bhaagyamu = Paadapu Deepamu - Bhakthula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Kavachamu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త్తే ఆత్మల శాంతము - అభయము శ్రేయము = ఆత్మలకు బలము - అనయము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సౌఖ్యము దేవుని!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Ththe Aathmala Shaanthamu - Abhayamu Shreyamu = Aathmalaku Balamu - Anayamu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Saukhyamu Devuni!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. పాపము శాపము - పలువిధతాపము = పాపును వేగము - దాపున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జేరుము [దేవుని||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. Paapamu Shaapamu - Paluvidhathaapamu = Paapunu Vegamu - Daapuna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Jerumu [Devuni||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మదినిది నిరతము - పదిలము చేయుము = సదమల జ్ఞానము - సవిధము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మోక్షము 1దేవుని||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Madinidi Nirathamu - Padilamu Cheyumu = Sadamala Gnaanamu - Savidhamu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Mokshamu 1Devuni||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2026-08-11T18:43:01Z</dcterms:created>
  <dcterms:modified xsi:type="dcterms:W3CDTF">2026-08-11T18:43:01Z</dcterms:modified>
</cp:coreProperties>
</file>