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Preminchedan Adhikamugaa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స్వస్థపరిచావే వందనమయ్యా       || నిన్ను పూర్ణ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Swasthaparichaave Vandanamayyaa      || Ninnu Poorna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ప్రేమించెదన్ అధికముగా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ఆరాధింతున్ ఆసక్తితో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Preminchedan Adhikamugaa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Aaradhinthun Aasakthitho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పూర్ణ మనసుతో ఆరాధింతున్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బలముతో ప్రేమించెదన్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Poorna Manasutho Aaraadhinthun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Balamutho Preminchedan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ఆరాధన ఆరాధనా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Aa..Aaraadhana Aaraadhanaa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ఎబినేజరే ఎబినేజరే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వరకు ఆదుకొన్నావే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Ebinejare Ebinejare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Varaku Aadukonnaave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వరకు ఆదుకొన్నావే   || నిన్ను పూర్ణ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Varaku Aadukonnaave      || Ninnu Poorna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ఎల్రోహి ఎల్రోహి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చూచావే వందనమయ్యా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Elrohi Elrohi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Choochaave Vandanamayyaa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చూచావే వందనమయ్యా    || నిన్ను పూర్ణ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Choochaave Vandanamayyaa    || Ninnu Poorna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రాఫా యెహోవా రాఫా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స్వస్థపరిచావే వందనమయ్యా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Raaphaa Yehovaa Raaphaa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Swasthaparichaave Vandanamayyaa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2026-02-25T09:21:03Z</dcterms:created>
  <dcterms:modified xsi:type="dcterms:W3CDTF">2026-02-25T09:21:03Z</dcterms:modified>
</cp:coreProperties>
</file>