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 నా ప్రాణమా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 Naa Praanamaa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స్తుతించు నా ప్రాణమా - మహిమ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Sthuthinchu Naa Praanamaa - Mahima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స్తుతించు నా ప్రాణమా - ప్రభును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Sthuthinchu Naa Praanamaa - Prabhunu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2026-08-11T18:37:22Z</dcterms:created>
  <dcterms:modified xsi:type="dcterms:W3CDTF">2026-08-11T18:37:22Z</dcterms:modified>
</cp:coreProperties>
</file>