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దివ్యానంత ప్రభావ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Divyaanantha Prabhaava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కేవల మొక్కడ - వై వెలిగెడి ప్రభు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Kevala Mokkada - Vai Veligedi Prabhu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ప్రేమ స్వరూప నిత్య - క్షేమ - పతిత పావన - నామ - దాస లోకాబ్ధి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సోమ సర్వేశ పరమ - ధామ = నేమ మెరుగని - నీచుడ నధముడ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Prema Svaroopa Nithya - Kshema - Pathitha Paavana - Naama - Daasa Lokaabdhi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Soma Sarvesha Parama - Dhaama = Nema Merugani - Neechuda Nadhamuda -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 మహాత్మ దయ - తో మన్నింపవే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Mahaathma Daya - Tho Mannimpave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- దివ్యానంత ప్ర - భావ - కృపాంబోధీ భువన యే - హోవా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స్థావర జంగమ - సహిత నిఖిల జగ - దావన పావన - భావ నిరంతర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- Divyaanantha Pra - Bhaava - Krupaambodhee Bhuvana Ye - Hovaa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Sthaavara Jangama - Sahitha Nikhila Jaga - Daavana Paavana - Bhaava Niranthara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సార - కారుణ్యపారా - వారా - సర్వజ్ఞ నిర్ధీ - కారా -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నామావ - తారా - దీన జనోప - కారా = ఘోరమైన సం - సారటవిన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Saara - Kaarunyapaaraa - Vaaraa - Sarvagna Nirdhee - Kaaraa -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Naamaava - Thaaraa - Deena Janopa - Kaaraa = Ghoramaina San - Saaratavina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బడి - దారి గనని నను - జేరబిలిచితివి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Badi - Daari Ganani Nanu - Jerabilichithivi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అక్షీణ విభవానంద - మోక్ష - రాజ్య మహిమా - ధ్యక్ష - సంతత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సుజన రక్షా - కపట దుర్జన - శిక్షా = పక్ష విపక్ష వి - లక్షణ రహిత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Aksheena Vibhavaananda - Moksha - Raajya Mahimaa - Dhyaksha - Santhatha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Sujana Rakshaa - Kapata Durjana - Shikshaa = Paksha Vipaksha Vi - Lakshana Rahitha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 - టాక్షము నాదస - దీక్షను నిలుపవే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 - Taakshamu Naadasa - Deekshanu Nilupave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సుంద - రాశ్చర్య గుణ - బృందా - బంధుర నిత్యా - నందా - సాధు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సజ్జన వంద్యా - ఖండిత కలుష బృందా = మంద మతిని నా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Sunda - Raashcharya Guna - Brundaa - Bandhura Nithyaa - Nandaa - Saadhu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Sajjana Vandyaa - Khanditha Kalusha Brundaa = Manda Mathini Naa -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డెందము కడున్ దెలి - వొంద జేసి నీ - యందు నిలుప గదే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Dendamu Kadun Deli - Vonda Jesi Nee - Yandu Nilupa Gade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నీవు - నన్ను సృజించి - నావు - నా గురురాజవు డవు - క్రీస్తు యేసుని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చావు - వలన నన్ను నిపి - నావు = పావన జనక సు - తాత్మలతోడను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Neevu - Nannu Srujinchi - Naavu - Naa Gururaajavu Davu - Kreesthu Yesuni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Chaavu - Valana Nannu Nipi - Naavu = Paavana Janaka Su - Thaathmalathodanu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2026-08-11T18:41:21Z</dcterms:created>
  <dcterms:modified xsi:type="dcterms:W3CDTF">2026-08-11T18:41:21Z</dcterms:modified>
</cp:coreProperties>
</file>