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సోలిపోవలదు – మెడ్లి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Solipovaladu Medley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సమానులెవరు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Samaanulevaru Prabho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 తత్వము – సహోదరత్వము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సమంజసముగను మాకు దెలుప నీ..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Samaana Thathvamu – Sahodarathvamu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Samanjasamuganu Maaku Delupa Nee..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సమానులెవరు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Samaanulevaru Prabho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భజియింతుము నిను జగదీశా శ్రీ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యేసా మా రక్షణ కర్తా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Bhajiyinthumu Ninu Jagadeeshaa Shree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Yesaa Maa Rakshana Karthaa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శరణు మా దేవా యెహోవా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 చిర జీవనిధి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Sharanu Maa Deva Yehovaa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Mahimaanvitha Chira Jeevanidhi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శరణు శరణు మా దేవా యెహోవా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మహిమాన్విత చిర జీవనిధి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Sharanu Sharanu Maa Deva Yehovaa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Mahimaanvitha Chira Jeevanidhi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భజియింతుము నిను జగదీశా శ్రీ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యేసా మా రక్షణ కర్తా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Bhajiyinthumu Ninu Jagadeeshaa Shree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Yesaa Maa Rakshana Karthaa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అడవులలో ఎడారులలో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Adavulalo Edaarulalo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సోలిపోవలదు మనస్సా సోలిపోవలదు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గని పిలచిన దేవుడు విడిచిపోతాడా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Solipovaladu Manassaa Solipovaladu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Gani Pilachina Devudu Vidichipothaadaa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గమనించినావా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నడిపించినావా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Gamaninchinaavaa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Nadipinchinaavaa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తన బిడ్డలను మరచినా నేను మరువలేనంటివే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సుఖశాంతియే నాకు నీదు కౌగిలిలో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Thana Biddalanu Marachinaa Nenu Maruvalenantive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Sukha Shaanthiye Naaku Needu Kougililo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నీవు నాయెడ చూపిన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నను కనుపాపవలె – కాచిన కృప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Shaashwathamainadi Neevu Naa Yeda Choopina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Nanu Kanupaapa Vale – Kaachina Krupa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శాశ్వతమైనది నీవు నాయెడ చూపిన కృప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Shaashwathamainadi Neevu Naa Yeda Choopina Krupa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ప్రేమ.. నీ కరుణ.. నింపుము నాలోన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ప్రేమ.. నీ కరుణ.. నింపుము నాలోన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Prema.. Nee Karuna.. Nimpumu Naalona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Prema.. Nee Karuna.. Nimpumu Naalona (3)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 యేసయ్యా.. ఓ…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Yesayyaa.. O… (2)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ప్రేమ.. నీ కరుణ.. నింపుము నాలోన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Prema.. Nee Karuna.. Nimpumu Naalona (2)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యేసయ్యా.. యేసయ్యా.. యేసయ్యా..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Yesayyaa.. Yesayyaa.. (2)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నా రక్షకుడా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నా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Naa Rakshakudaa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Naa Yesayyaa..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యేసయ్యా.. నా యేసయ్యా..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Yesayyaa.. Naa Yesaaa..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సోలిపోవలదు మనస్సా సోలిపోవలదు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Solipovaladu Manassaa Solipovaladu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ఇక్కట్టులు ఇబ్బందులు నిన్ను – చుట్టుముట్టిననూ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శోధనలను జయించినచో – భాగ్యవంతుడవు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Ikkatulu Ibbandulu Ninnu – Chuttumuttinanu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Shodhanalanu Jayinchinacho – Bhaagyavanthudavu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ప్రియుడు నిన్ను చేరదీసిన – ఆనందము కాదా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కిరీటము మోయువేళ – ఎంతో 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Priyudu Ninnu Cheradeesina – Aanandamu Kaadaa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Kireetamu Moyuvela – Entho Santhosham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సోలిపోవలదు మనస్సా సోలిపోవలదు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Solipovaladu Manassaa Solipovaladu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సమానులెవరు ప్రభో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Samaanulevaru Prabho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సమానులెవరు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మానవ శ్రమానుభవమును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Samaanulevaru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Maanava Shramaanu Bhavamunu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సహించి వహించి ప్రేమించగల నీ..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Sahinchi Vahinchi Preminchagala Nee..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2026-02-25T09:18:08Z</dcterms:created>
  <dcterms:modified xsi:type="dcterms:W3CDTF">2026-02-25T09:18:08Z</dcterms:modified>
</cp:coreProperties>
</file>