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 కన్నీరు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Kannula Kanneeru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ఆరాధనా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Aaraadhanaa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కన్నుల కన్నీరు తుడిచినా యేసయ్యకే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–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Kannula Kanneeru Thudichina Yesayyake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–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రక్తముతో నను కడిగిన యేసయ్యకే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–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Rakthamutho Nanu Kadigina Yesayyake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–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వాక్యముతో నను నింపిన యేసయ్యకే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–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Vaakyamutho Nanu Nimpina Yesayyake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–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 ఆరాధనా ఆరాధనా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 Aaraadhanaa Aaraadhanaa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పాదాలతో మరణాన్ని త్రొక్కిన యేసయ్యకే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–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Paadaalatho Marananni Throkkina Yesayyake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– Aaraadhana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2026-02-25T09:20:33Z</dcterms:created>
  <dcterms:modified xsi:type="dcterms:W3CDTF">2026-02-25T09:20:33Z</dcterms:modified>
</cp:coreProperties>
</file>