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ఆహా ఇదిగో మరల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Aahaa Idigo Marala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ఆహా ఆహా ఇదిగో మరల వస్తిమి - ఆహా అహా బహు సంతసంబేగా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Aahaa Aahaa Idigo Marala Vasthimi - Aahaa Ahaa Bahu Santhasambegaa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మనమెల్లరము యేసు ప్రేమ నేర్చుకొనుటకు - నిజమైన స్థలంబు బైబిల్ స్కూల్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Manamellaramu Yesu Prema Nerchukonutaku - Nijamaina Sthalambu Baibil Skool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2026-08-11T18:38:07Z</dcterms:created>
  <dcterms:modified xsi:type="dcterms:W3CDTF">2026-08-11T18:38:07Z</dcterms:modified>
</cp:coreProperties>
</file>