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పాడెదన్ పరవశమొందెదన్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Paadedan Paravasamondedan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రాయిని చీల్చియు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Raayini Cheelchiyu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నీళ్లను ఇచ్చియు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Neellanu Ichchiyu (2)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దాహం తీర్చిన దయను (2)   ||పాడెదన్||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 Theerchina Dayanu (2)   ||Paadedan||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ఎడారి వోలె బ్రతుకు మార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Edaari Vole Brathuku Maara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ఏడ్పు ఏర్పడగా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Edpu Erpadagaa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మన్నాతో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Mannaatho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జ్ఞానంతో పోషించెన్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Gnaanamtho Poshinchen (2)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కానరాని మన్నా యేసుని (2)   ||పాడెదన్||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Kaanaraani Mannaa Yesuni (2)   ||Paadedan||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పాడెదన్ పరవశమొందెదన్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Paadedan Paravasamondedan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పోవునే ఈ నిందలే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Povune Ee Nindale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అలలు అలలుగా దుఃఖం చుట్టగా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Alalu Alaluga Dukham Chuttagaa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అలజడితో నే కృంగగను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Alajaditho Ne Krungaganu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ఒప్పి నన్ గద్దించి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Oppi Nan Gaddinchi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మార్గమున్ చూపించి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Maargamun Choopinchi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నడిపింప జేసె ప్రభుని (2)   ||పాడెదన్||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Nadipimpa Jese Prabhuni (2)   ||Paadedan||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ఎప్పుడు మారున్ నాదు దుఃఖము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Eppudu Maarun Naadu Dukhamu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అనుచు మనస్సులో కృంగితిన్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Anuchu Manassulo Krungithin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అనుభవం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Anubhavam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మధురముగా మార్చి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Madhuramugaa Maarchi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మహానందం ఇచ్చిన మహామహుని (2)   ||పాడెదన్||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Mahaanandam Ichchina Mahaamahuni (2)   ||Paadedan||</a:t>
            </a:r>
            <a:endParaRPr lang="en-US" sz="3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ఏమియు లేక ఒంటరి స్థితిలో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Emiyu Leka Ontari Sthithilo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సాయం చేయకను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Saayam Cheyakanu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2026-09-10T16:50:59Z</dcterms:created>
  <dcterms:modified xsi:type="dcterms:W3CDTF">2026-09-10T16:50:59Z</dcterms:modified>
</cp:coreProperties>
</file>