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జల్దరు వృక్షపు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Jaldaru Vrukshapu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జల్దరు వృక్షపు నీడలలో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నేనానంద భరితుడనైతిని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Jaldaru Vrukshapu Needalalo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Nenaananda Bharithudanaithini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బలు రక్కసి వృక్షపు గాయములు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 హస్తములతో తాకు ప్రభు (2)     ||నీ జల్దరు||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Balu Rakkasi Vrukshapu Gaayamulu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 Hasthamulatho Thaaku Prabhu (2)      ||Nee Jaldaru||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హృదయపు వాకిలి తీయుమని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 దినములు మంచులో నిలచితివి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Hrudayapu Vaakili Theeyumani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 Dinamulu Manchulo Nilachithivi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శిరము వానకు తడిచినను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రక్షించుటకు వేచితివి (2)    ||నీ జల్దరు||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Shiramu Vaanaku Thadichinanu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Rakshinchutaku Vechithivi (2)      ||Nee Jaldaru||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పరిమళ పుష్ప సుగంధములు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రోత హృదయమును నింపినవి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Parimala Pushpa Sugandhamulu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Rotha Hrudayumunu Nimpinavi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ద్రాక్షా రస ధారల కన్న మరి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ప్రేమే ఎంతో అతి మధురం (2)     ||నీ జల్దరు||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Draakshaa Rasa Dhaarala Kanna Mari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Preme Entho Adthi Madhuram (2)      ||Nee Jaldaru||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ప్రియుడా నా అతి సుందరుడా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దవళ వర్ణుడా నాకతి ప్రియుడా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Priyudaa Naa Athi Sundarudaa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Davala Varnudaa Naakathi Priyudaa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వ్యసనా క్రాంతుడుగా మార్చబడి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సొగసును నాకు నొసగితివి (2)      ||నీ జల్దరు||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Vyasanaa Kraanthudugaa Maarchabadi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Sogasunu Naaku Nosagithivi (2)      ||Nee Jaldaru||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2026-02-25T08:47:14Z</dcterms:created>
  <dcterms:modified xsi:type="dcterms:W3CDTF">2026-02-25T08:47:14Z</dcterms:modified>
</cp:coreProperties>
</file>