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Away in a Manger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Away in a manger, no crib for a bed,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little Lord Jesus laid down His sweet head;</a:t>
            </a:r>
            <a:endParaRPr lang="en-US" sz="3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stars in the sky looked down where He lay,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little Lord Jesus asleep on the hay.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cattle are lowing, the Baby awakes,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 little Lord Jesus, no crying He makes;</a:t>
            </a:r>
            <a:endParaRPr 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love Thee, Lord Jesus, look down from the sky,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stay by my cradle till morning is nigh.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near me, Lord Jesus, I ask Thee to stay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 by me forever, and love me, I pray;</a:t>
            </a:r>
            <a:endParaRPr lang="en-US"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Bless all the dear children in Thy tender care,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fit us for heaven, to live with Thee there.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2026-09-28T23:58:38Z</dcterms:created>
  <dcterms:modified xsi:type="dcterms:W3CDTF">2026-09-28T23:58:38Z</dcterms:modified>
</cp:coreProperties>
</file>