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సత్య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Sathya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సత్య సంపూర్ణుడా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సర్వలోకానికే చక్రవర్తివి నీవే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Krupaa Sathya Sampoornudaa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Sarvalokaanike Chakravarthivi Neeve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సన్మానికేమహానీయుడవు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ఎర్ర సముద్రము నీ ఆజ్ఞ మేరకు రహదారిగా మారగా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Sanmaanikemahaaneeyudavu Neevenayyaa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దాటిరే నీ జనులు బహు క్షేమముగా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జలములలోనే శత్రు సైన్యములు మునిగి పోయెనే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క్రియను చేయుచున్నానని నీవు సెలవియ్యగా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ఎడారి జీవితమే సుఖ సౌఖ్యము కాగా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అరణ్య రోధన ఉల్లాసముగా మారిపోయెనే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నైవేద్యములు దహన బలులు నీవు కోరవుగా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ప్రాణాత్మ శరీరము బలి అర్పణ కాగా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జిహ్వ బలులు స్తోత్రబలులుగ మారిపోయెనే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2026-08-11T18:40:22Z</dcterms:created>
  <dcterms:modified xsi:type="dcterms:W3CDTF">2026-08-11T18:40:22Z</dcterms:modified>
</cp:coreProperties>
</file>