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ప్రేమింతును నిన్నే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Preminthunu Ninne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ప్రేమింతును నిన్నే – జీవింతును నీకై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ధ్యానింతును నిన్నే – ప్రకటింతును నీకై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Preminthunu Ninne – Jeevinthunu Neekai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Dhyaanithunu Ninne – Prakatinthunu Neekai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యేసూ… నీవే…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సుందరుడా – అతి శ్రేష్టుడా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Yesu… Neeve…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Sundarudaa – Athi Shreshtudaa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నీవే… అతి కాంక్షనీయుడా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ప్రియుడా – నా యేసయ్యా       ||ప్రేమింతును||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Neeve… Athi Kaankshaneeyudaa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Priyudaa – Naa Yesayyaa        ||Preminthunu||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నేనెల్లప్పుడు జీవింతును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దినము నీ రాకడకై నేనెదురు చూచెదనయ్యా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Nenellappudu Jeevinthunu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Dinamu Nee Raakadakai Neneduru Choochedanayyaa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రెక్కల నీడలో నన్ను కాపాడావు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కాలమంతా నిన్నే కీర్తింతునయ్యా (2)       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Rekkala Needalo Nannu Kaapaadaavu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Kaalamanthaa Ninne Keerthinthunayyaa (2)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ముఖము అతి మనోహరం సూర్య కాంతి మించినది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స్వరము అతి మధురం తేనె కంటె తీయనిది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Mukhamu Athi Manohram Soorya Kaanthi Minchinadi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Swaramu Athi Madhuram Thene Kante Theeyanidi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షాలేము రాజా సమాధాన కర్తా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పాత్ర చేత బూని ఆరాధింతునయ్యా (2)       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Shaalemu Raajaa Samaadhaana Karthaa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Paathra Chetha Booni Aaraadhinthunayyaa (2)      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2026-02-25T09:28:09Z</dcterms:created>
  <dcterms:modified xsi:type="dcterms:W3CDTF">2026-02-25T09:28:09Z</dcterms:modified>
</cp:coreProperties>
</file>