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దుర్దినములు రాకముందే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Durdinamulu Raakamunde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దుర్దినములు రాకముందే – సర్వం కోల్పోకముందే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అంధత్వం కమ్మకముందే – ఉగ్రత దిగిరాకముందే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Durdinamulu Raakamunde – Sarvam Kolpokamunde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Andhathvam Kammakamunde – Ugratha Digiraakamunde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స్మరియించు రక్షకుని అనుకూల సమయమున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చేర్చుకో యేసుని ఆలస్యం చేయక (2)       ||దుర్దినములు||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Smariyinchu Rakshakuni Anukoola Samayamuna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Cherchuko Yesuni Aalasyam Cheyaka (2)        ||Durdinamulu||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సాగిపోయిన నీడవంటి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అల్పమైనది నీటి బుడగ వంటిది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Saagipoyina Needavanti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Alpamainadi Neeti Budaga Vantidi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తెరచి ఉంది తీర్పు ద్వారం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మార్పులేని వారికోసం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Therachi Undi Theerpu Dwaaram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Maarpuleni Vaarikosam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పాతాళ వేదనలు తప్పించుకొనలేవు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ఘోర బాధలు వర్ణింపజాలవు (2)       ||దుర్దినములు||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Paathaala Vedanalu Thappinchukonalevu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Ghora Baadhalu Varnimpajaalavu (2)        ||Durdinamulu||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రత్నరాసులేవి నీతో కూడ రావు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మృతమైన నీ దేహం పనికిరాదు దేనికి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Rathnaraasulevi Neetho Kooda Raavu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Mruthamaina Nee Deham Panikiraadu Deniki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క్రీస్తు ప్రభువు నందే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ఉంది నీకు రక్షణ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Kreesthu Prabhuvu Nande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Undi Neeku Rakshana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తొలగించు భ్రమలన్ని కనుగొనుము సత్యాన్ని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విశ్వసించు యేసుని విడిచిపెట్టు పాపాన్ని (2)       ||దుర్దినములు||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Tholaginchu Bhramalanni Kanugonumu Sathyaanni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Vishwasinchu Yesuni Vidichipettu Paapaanni (2)        ||Durdinamulu||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2026-02-25T09:27:14Z</dcterms:created>
  <dcterms:modified xsi:type="dcterms:W3CDTF">2026-02-25T09:27:14Z</dcterms:modified>
</cp:coreProperties>
</file>