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 లాలి జోలాలి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 Laali Jolaali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లాలి లాలి జోలాలి – బాల యేసునకు లాలి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కన్య మరియా తనయునకు – పాడ రండి జోలాలి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Laali Laali Jolaali – Baala Yesuku Laali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Kanya Mariyaa Thanayunaku – Paada Randi Jolaali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లోక రక్షకునకు లాలి – శాంతి కర్తకు జోలాలి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 తండ్రికి మా లాలి (2)         ||లాలి||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Loka Rakshakunaku Laali – Shaanthi Karthaku Jolaali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 Thandriki Maa Laali (2)        ||Laali||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చీకటి దొంతరల తెరలకు – తెరను దింపగా వచ్చినావని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శాపపు తాపములకు – రక్షణను ఇల తెచ్చినావని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Cheekati Dontharala Theralaku – Theranu Dimpaga Vachchinaavani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Shaapapu Thaapamulaku – Rakshananu Ila Thechchinaavani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మానవుల మోచకుడా లాలి – ధరణిఁ పై దైవమా జోలాలి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 తండ్రికి మా లాలి (2)         ||లాలి||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Maanavula Mochakudaa Laali – Dharani Pai Daivamaa Jolaali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 Thandriki Maa Laali (2)        ||Laali||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దారి తెలియని మానవాళికి – దారి నీవై వెలసినావని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 ఛాయలు రూపుమాపగ – జీవ కిరణమై మెరిసినావని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Daari Theliyani Maanavaaliki – Daari Neevai Velasinaavani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 Chaayalu Roopu Maapaga – Jeeva Kiranamai Merisinaavani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సత్య రూపునకు లాలి – నీతి సూర్యునకు జోలాలి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మాదు తండ్రికి మా లాలి (2)         ||లాలి||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Sathya Roopunaku Laali – Neethi Sooryunaku Jolaali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Maadu Thandriki Maa Laali (2)        ||Laali||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2026-02-25T09:20:12Z</dcterms:created>
  <dcterms:modified xsi:type="dcterms:W3CDTF">2026-02-25T09:20:12Z</dcterms:modified>
</cp:coreProperties>
</file>