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వ్యధలందు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Vyadhalandu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వ్యధలందు యేసే జవాబు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జవాబు – ప్రభు యేసే జవాబు (2) 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Vyadhalandu Yese Javaabu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Javaabu Prabhu Yese Javaabu (2)    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తీరని మమతలతో ఆరని మంటలలో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నిరాశలతో తూలెను నా బ్రతుకే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Theerani Mamathalatho Aarani Mantalalo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Niraashalatho Thoolenu Naa Brathuke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గని వచ్చెను – తన కృప నిచ్చెను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కరుణతో ప్రేమించి – కలుషము బాపెను  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Gani Vachchenu – Thana Krupa Nichchenu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Karunatho Preminchi – Kalushamu Baapenu    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వీధులలో నీటుగా నడచితిని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లోకపు ఉచ్ఛులలో శోకము జూచితిని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Veedhulalo Neetuga Nadachithini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Lokapu Uchchulalo Shokamu Joochithini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గని వచ్చెను – తన కృప నిచ్చెను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కరుణతో ప్రేమించి – కలుషము బాపెను  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Gani Vachchenu – Thana Krupa Nichchenu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Karunatho Preminchi – Kalushamu Baapenu    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హంగుల వేషముతో రంగుల వలయములో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నింగికి నేనెగిరి నేలను రాలితిని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Hangula Veshamutho Rangula Valayamulo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Ningiki Nenegiri Nelanu Raalithini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గని వచ్చెను – తన కృప నిచ్చెను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కరుణతో ప్రేమించి – కలుషము బాపెను  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Gani Vachchenu – Thana Krupa Nichchenu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Karunatho Preminchi – Kalushamu Baapenu         ||Naa Jeevitha||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2026-02-25T09:18:43Z</dcterms:created>
  <dcterms:modified xsi:type="dcterms:W3CDTF">2026-02-25T09:18:43Z</dcterms:modified>
</cp:coreProperties>
</file>