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 అని పిలిచావు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 Ani Pilichaavu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 అని పిలిచావు ప్రభువా – యిది ఎవ్వరు పిలువని పిలుపు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నేనెన్నడు వినని పలుకు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 Ani Pilichaavu Prabhuvaa – Yidi Evvaru Piluvani Pilupu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Nenennadu Vinani Paluku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పాపములో పట్టుబడితిని – రాళ్ళ దెబ్బలతో తరుమబడితిని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నిలిచాను నీ ముందు దోషినై – దొరికింది నీ పాద సన్నిధి        ||అ||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Paapamulo Pattubadithini – Raalla Debbalatho Tharumabadithini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Nilichaanu Nee Mundu Doshinai – Dorikindi Nee Paada Sannidhi        ||A||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 మరచిన మరువనంటివి – నా వారు వెలివేసిన విడువనంటివి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అద్భుత ప్రేమా – ఏలాగు మరతును ప్రభువా        ||అ||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Thalla Marachina Maruvanantivi – Naa Vaaru Velivesina Viduvanantivi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Adbhutha Prema – Elaagu Marathunu Prabhuvaa        ||A||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బ్రతికిన నీ కోసమే – చావైతే మేలేకదా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జీవితాంతము వరకు – నీ ప్రేమ చాటెద ప్రభువా        ||అ||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Brathikina Nee Kosame – Chaavaithe Melekadaa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Jeevithaanthamu Varaku – Nee Prema Chaateda Prabhuvaa        ||A||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2026-08-24T10:17:58Z</dcterms:created>
  <dcterms:modified xsi:type="dcterms:W3CDTF">2026-08-24T10:17:58Z</dcterms:modified>
</cp:coreProperties>
</file>