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కొరకు సహనముతో కనిపెట్టన్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Sahanamutho Kanipettan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నాకు చెవులను నీవు నిర్మించినావు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Naaku Chevulanu Neevu Nirminchinaavu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పాపపరిహార బలులను దహన -బలులను నీవు తెమ్మన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గూర్చి గ్రంథములో వ్రాసి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Paapaparihaara Balulanu Dahana -Balulanu Neevu Themmana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Goorchi Granthamulo Vraasi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యున్నట్లుగా నేను వచ్చియున్నాను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Yunnatlugaa Nenu Vachchiyunnaanu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చిత్తముచేయ నాకు సంతోషము - నా ఆంతర్యములో నీ శాసనములున్నవి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ప్రజా సంఘములో నీ నీతి సువార్త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Chiththamucheya Naaku Santhoshamu - Naa Aantharyamulo Nee Shaasanamulunnavi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Prajaa Sangghamulo Nee Neethi Suvaartha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ప్రకటించియున్నానని నేనంటిని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Prakatinchiyunnaanani Nenantini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నీతిని నా మదిలో దాల్చి - నీతి నిలయ నే నూరకుండ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సంఘములో నీ రక్షణ కృపను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Neethini Naa Madilo Daalchi - Neethi Nilaya Ne Noorakunda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Sangghamulo Nee Rakshana Krupanu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సత్యమును నే దాచలేదు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Sathyamunu Ne Daachaledu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కొరకు సహనముతో కనిపెట్టన్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Koraku Sahanamutho Kanipettan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చెవియొగ్గి నా మొఱ నాలకించెన్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నాశనమగు గుంటలో నుండియు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Cheviyoggi Naa Mora Naalakinchen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Naashanamagu Guntalo Nundiyu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జిగటగల దొంగయూబి నుండి నన్ పై కెత్తెను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Jigatagala Donggayoobi Nundi Nan Pai Keththenu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పాదములను బండపై నిలిపి - నా యడుగులు దానిపై స్థిరపచి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క్రొత్త గీతమును నా నోట నుంచెను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Paadamulanu Bandapai Nilipi - Naa Yadugulu Daanipai Sthirapachi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Kroththa Geethamunu Naa Nota Nunchenu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కోట్ల కొలది యెహోవాను నమ్మెదరు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Kotla Koladi Yehovaanu Nammedaru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గర్విష్టుల నబద్ధికులను లక్ష్యపెట్టక -ఘనుడెహోవాను నమ్మువాడే ధన్యుండు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దయామయా మా యెడల నీకున్న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Garvishtula Nabaddhikulanu Lakshyapettaka -Ghanudehovaanu Nammuvaade Dhanyundu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Dayaamayaa Maa Yedala Neekunna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తలంపులు బహు విస్తారములు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Thalampulu Bahu Visthaaramulu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వాటిని వివరింప లేనిల నీకు - సాటియైన వాడెవడైనను లేడు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నైవేద్య బలులను కోరలేదు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Vaatini Vivarimpa Lenila Neeku - Saatiyaina Vaadevadainanu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Naivedya Balulanu Koraledu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2026-08-11T18:47:25Z</dcterms:created>
  <dcterms:modified xsi:type="dcterms:W3CDTF">2026-08-11T18:47:25Z</dcterms:modified>
</cp:coreProperties>
</file>