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notesMasterIdLst>
    <p:notesMasterId r:id="rId2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presProps" Target="presProps.xml"/><Relationship Id="rId30" Type="http://schemas.openxmlformats.org/officeDocument/2006/relationships/viewProps" Target="viewProps.xml"/><Relationship Id="rId31" Type="http://schemas.openxmlformats.org/officeDocument/2006/relationships/theme" Target="theme/theme1.xml"/><Relationship Id="rId3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యేసుకే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Yesuke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యేసునికే నీవు సొంతం కావాలి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Yesunike Neevu Sontham Kaavaali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ఉగ్రతలోనుండి నీవు రక్షణ పొందాలి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Ugrathalonundi Neevu Rakshana Pondaali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శాంతికి అధిపతి ఆ యేసే –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రాజ్యమును స్థాపించును – నా భారత దేశమా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Shaanthiki Adhipathi Aa Yese –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Raajyamunu Sthaapinchunu – Naa Bhaaratha Deshamaa (2)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లోకమంతయు లయమైపోవును –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లోకాశలన్నియు గతించిపోవును – భారత దేశమా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Lokamanthayu Layamaipovunu –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Lokaashalanniyu Gathinchipovunu – Bhaaratha Deshamaa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యేసుని చేరుమా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సమాధానములను పొందుము భారత దేశమా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Yesuni Cherumaa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Samaadhaanamulanu Pondumu Bhaaratha Deshamaa (2)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యేసునికే నీవు సొంతం కావాలి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Yesunike Neevu Sontham Kaavaali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ఉగ్రతలోనుండి నీవు రక్షణ పొందాలి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Ugrathalonundi Neevu Rakshana Pondaali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 రాజుగ మన యేసే –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పెండ్లి కుమారుడై రానుండె – నా భారత దేశమా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 Raajuga Mana Yese –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Pendli Kumaarudai Raanunde – Naa Bhaaratha Deshamaa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నమ్మిన దేశములన్ని –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 కూడ కోనిపోబడును – భారత దేశమా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Nammina Deshamulanni –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 Kooda Konipobadunu – Bhaaratha Deshamaa (2)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యేసుని చేరుమా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సువర్ణ దేశముగ మార్చబడుదువు భారత దేశమా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Yesuni Cherumaa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Suvarna Deshamuga Maarchabaduduvu Bhaaratha Deshamaa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యేసుకే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భారత దేశమా ప్రియ యేసుకే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Yesuke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Bhaaratha Deshamaa Priya Yesuke (2)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యేసునికే నీవు సొంతం కావాలి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Yesunike Neevu Sontham Kaavaali</a:t>
            </a:r>
            <a:endParaRPr lang="en-US" sz="32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ఉగ్రతలోనుండి నీవు రక్షణ పొందాలి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Ugrathalonundi Neevu Rakshana Pondaali</a:t>
            </a:r>
            <a:endParaRPr lang="en-US" sz="32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యేసుకే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ప్రియ యేసుకే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Yesuke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Priya Yesuke (2)</a:t>
            </a:r>
            <a:endParaRPr lang="en-US" sz="32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సొంతం కావాలన్నదే నా ప్రార్థన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సొంతం చేయాలన్నదే నా ధ్యేయం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Sontham Kaavaalannade Naa Praarthana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Sontham Cheyaalannade Naa Dhyeyam (2)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నామమే జయము జయమని ఇహమంత మారుమ్రోగిపోవాలి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 చేయుచున్న సాతాను శక్తులు పటా పంచలైపోవాలి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 Jayamu Jayamanihamantha Maarumrogipovaali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 Cheyuchunna Saathaanu Shakthulu Pataa Panchalaipovaali (2)</a:t>
            </a:r>
            <a:endParaRPr lang="en-US" sz="3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యేసునికే నీవు సొంతం కావాలి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Yesunike Neevu Sontham Kaavaali</a:t>
            </a:r>
            <a:endParaRPr lang="en-US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ఉగ్రతలోనుండి నీవు రక్షణ పొందాలి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Ugrathalonundi Neevu Rakshana Pondaali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నువ్వు సొంతం కావాలన్నదే నా ప్రార్థన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సొంతం చేయాలన్నదే నా ధ్యేయం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Nuvvu Sontham Kaavaalannade Naa Praarthana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Sontham Cheyaalannade Naa Dhyeyam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నామమే జయము జయమని ఇహమంత మారుమ్రోగిపోవాలి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పని చేయుచున్న సాతాను శక్తులు పటా పంచలైపోవాలి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Naamame Jayamu Jayamani Ihamantha Maarumrogipovaali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Pani Cheyuchunna Saathaanu Shakthulu Pataa Panchalaipovaali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ప్రియ యేసునికే నీవు సొంతం కావాలి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Priya Yesunike Neevu Sontham Kaavaali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నా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ఉగ్రతలోనుండి నీవు రక్షణ పొందాలి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Naa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Ugrathalonundi Neevu Rakshana Pondaali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సృష్టికర్తనే మరచి –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సృష్టిని పూజించుట తగునా – నా భారత దేశమా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Srushtikarthane Marachi – Bhaartha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Srushtini Poojinchuta Thagunaa – Naa Bhaaratha Deshamaa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లోకమును సృష్టించిన యేసే – భారత దేశమా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రక్షించుటకు ప్రాణం పెట్టెను – భారత దేశమా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Lokamunaku Srushtinchina Yese – Bhaaratha Deshamaa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Rakshinchutaku Praanam Pettenu – Bhaaratha Deshamaa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భారత దేశమా యేసుని చేరుమా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నూతన సృష్టిగ మార్చబడుదువు భారత దేశమా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Bhaaratha Deshamaa Yesuni Cherumaa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Noothana Srushtiga Maarchabaduduvu Bhaaratha Deshamaa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2026-02-25T09:08:37Z</dcterms:created>
  <dcterms:modified xsi:type="dcterms:W3CDTF">2026-02-25T09:08:37Z</dcterms:modified>
</cp:coreProperties>
</file>