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అయ్యో యిది యెంత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Ayyo Yidi Yentha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ప్రభుని వెంట - ముక్తి కేగి నిత్యులగుదు = రాహా యిది యెంత విజయము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తీర్పు వేళ - నాహా యిది యెంత విజయము || అయ్యో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Prabhuni Venta - Mukthi Kegi Nithyulagudu = Raahaa Yidi Yentha Vijayamu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Theerpu Vela - Naahaa Yidi Yentha Vijayamu || Ayyo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అయ్యో యిది యెంత దుఃఖము - ప్రభు తీర్పువేళ - నయ్యో యిది యెంత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దుఃఖము = చయ్యన యెహోవా సింహా - సనము చుట్టు వహ్ని మండు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Ayyo Yidi Yentha Duhkhamu - Prabhu Theerpuvela - Nayyo Yidi Yentha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Duhkhamu = Chayyana Yehovaa Sinhaa - Sanamu Chuttu Vahni Mandu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నయ్యెడ విశ్వాసులకు దు - రాత్మల కగు నిత్య ఖేద [మయ్యో||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తల్లి పిల్లలు గూడుదు రచటం - దండ్రి తాత లచటం గలియుదు రెల్ల కాల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Nayyeda Vishvaasulaku Du - Raathmala Kagu Nithya Kheda [Mayyo||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Thalli Pillalu Goodudu Rachatan - Dandri Thaatha Lachatan Galiyudu Rella Kaala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మటుల నుండ - కెడబడి మరి యెపుడు చూడ ||రయ్యో||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అన్నదమ్ములచటం - గూడుదురు రక్క సెలియలందుం గలియుదు = రెన్నం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Matula Nunda - Kedabadi Mari Yepudu Chooda ||Rayyo||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Annadammulachatan - Gooduduru Rakka Seliyalandun Galiyudu = Rennan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డు మరి చూడ రాని - యెడంగల స్థలములకుం బోదు ||రయ్యో||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తి. భార్యాభర్తలు గూడుదురు రచట - బంధు మిత్రులు కలియుదురు రందుం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 Mari Chooda Raani - Yedanggala Sthalamulakun Bodu ||Rayyo||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Thi. Bhaaryaabharthalu Gooduduru Rachata - Bandhu Mithrulu Kaliyuduru Randun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కార్య భేదమువలన సర్వ - కాలము మరి కూడంజాల ||రయ్యో||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క్రీస్తు మత ప్రబోధకులు స - మస్త శిష్యులు కూడుదు రచట = వాస్తవ స్థితు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Kaarya Bhedamuvalana Sarva - Kaalamu Mari Koodanjaala ||Rayyo||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Kreesthu Matha Prabodhakulu Sa - Mastha Shishyulu Koodudu Rachata = Vaasthava Sthithu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లెరుంగంబడిన - వలనను విడంబడుదు రంద ||రయ్యో||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శిష్టులు దుష్టులు కూడుదు రచట - స్నేహవంతు లందుం గలియుదు =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Lerunggambadina - Valananu Vidambadudu Randa ||Rayyo||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Shishtulu Dushtulu Koodudu Rachata - Snehavanthu Landun Galiyudu =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రిష్టము గాని భిన్నులగుచు - నింక మరి యొన్నటికిం గూడ ||రయ్యో||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అల పిశాచి పాపు లందరు - నడుపు కర్తకు భిన్ను లగుచు = పలుగొరుకుల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Rishtamu Gaani Bhinnulaguchu - Ningka Mari Yonnatikin Gooda ||Rayyo||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Ala Pishaachi Paapu Landaru - Nadupu Karthaku Bhinnu Laguchu = Palugorukula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నరక - బాధల పాల్చడక పోరు || అయ్యో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7... సాధు సజ్జనంబు లెల్ల - సకల దూతలతోడం గూడి = మోదముతో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Naraka - Baadhala Paalchadaka Poru || Ayyo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7... Saadhu Sajjanambu Lella - Sakala Doothalathodan Goodi = Modamutho -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2026-08-11T18:42:48Z</dcterms:created>
  <dcterms:modified xsi:type="dcterms:W3CDTF">2026-08-11T18:42:48Z</dcterms:modified>
</cp:coreProperties>
</file>