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కలవరపడి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Kalavarapadi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 పడి నే కొండలవైపు నా - కన్ను లెత్తుదునా?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కొండలవైపు నా కన్నులెత్తి - కొదువతో నేను కుమిలెదనా?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Kalavara Padi Ne Kondalavaipu Naa - Kannu Leththudunaa?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Kondalavaipu Naa Kannuleththi - Koduvatho Nenu Kumiledanaa?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నాకుండగా - నీవే నా అండగా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ఆత్మ దాహము తీర్షినా - వెంబడించిన బండవు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Naakundagaa - Neeve Naa 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Aathma Daahamu Theershinaa - Vembadinchina Bandavu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కృపానిధివి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సంపదల ఘనివి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సకలము చేయగల నీవైపే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కన్నులెత్తి చూచెద ||కల||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కదలని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కొండపై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నీదు ముఖము చూచుచూ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పాడెద ||కల||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2026-08-11T18:40:13Z</dcterms:created>
  <dcterms:modified xsi:type="dcterms:W3CDTF">2026-08-11T18:40:13Z</dcterms:modified>
</cp:coreProperties>
</file>