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కీర్తింతును నీ నామము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Keerthinthunu Nee Naamamu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కీర్తింతును నీ నామము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మనసారా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Keerthinthunu Nee Naamamu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Manasaaraa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మదిలో ధ్యానించి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తరియింతు నేనయ్యా.. నా యేసయ్యా     ||కీర్తింతును||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Madilo Dhyaaninchi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Thariyinthu Nenayyaa.. Naa Yesayyaa        ||Keerthinthunu||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ఏలేశమైన కరుణకు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దోషి పాత్రమా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Aeleshamaina Karunaku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Doshi Paathramaa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కల్వరిలో కృప చూపి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కలుషాలు బాపిన.. నా యేసయ్యా     ||కీర్తింతును||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Kalvarilo Krupa Choopi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Kalushaalu Baapina.. Naa Yesayyaa        ||Keerthinthunu||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వేనోళ్ళతోను పొగిడినా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ఋణము తీరునా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Venollathonu Pogadinaa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Runamu Theerunaa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ఇన్నాళ్లు కన్నీళ్లు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తుడిచావు జాలితో.. నా యేసయ్యా     ||కీర్తింతును||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Innaallu Kanneellu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Thudichaavu Jaalitho.. Naa Yesayyaa        ||Keerthinthunu||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జీవింతు నేను నీ కొరకే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సాక్షిగా ఇలలో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Jeevinthu Nenu Nee Korake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Saakshigaa Ilalo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సేవించి పూజింతు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పాద సన్నిధిలో.. నా యేసయ్యా      ||కీర్తింతును||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Sevinchi Poojinthu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Paada Sannidhilo.. Naa Yesayyaa      ||Keerthinthunu||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2026-02-25T09:26:57Z</dcterms:created>
  <dcterms:modified xsi:type="dcterms:W3CDTF">2026-02-25T09:26:57Z</dcterms:modified>
</cp:coreProperties>
</file>