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వికసించు పుష్పమా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Vikasinchu Pushpamaa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వికసించు పుష్పమా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పాదాల చెంతనే వికసించుమా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Vikasinchu Pushpamaa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Paadaala Chenthane Vikasinchumaa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పాదాల చెంతనే ప్రార్ధించుమా   ||వికసించు||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Paadaala Chenthane Praardhinchumaa   ||Vikasinchu||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 ప్రియుడు సుందరుడు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 ప్రియుడు అతి సుందరుడు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 Priyudu Sundarudu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 Priyudu Athi Sundarudu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మనోహరుడు అతి కాంక్షణీయుడు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స్తోత్రార్హుడు (2)         ||వికసించు||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Manoharudu Athi Kaankshaneeyudu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Sthothraarhudu (2)       ||Vikasinchu||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పరమ తండ్రి మహిమాన్వితుడు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మహోన్నతుడు సర్వ శక్తిమంతుడు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Parama Thandri Mahimaanvithudu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Mahonnathudu Sarva Shakthimanthudu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(2)         ||వికసించు||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(2)       ||Vikasinchu||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హితుడు యేసు నిజ స్నేహితుడు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వాడు నిను ఎడబాయని 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Hithudu Yesu Nija Snehithudu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Vaadu Ninu Edabaayani Vaadu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సూర్యుడు (2)         ||వికసించు||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Sooryudu (2)       ||Vikasinchu||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2026-02-25T09:21:42Z</dcterms:created>
  <dcterms:modified xsi:type="dcterms:W3CDTF">2026-02-25T09:21:42Z</dcterms:modified>
</cp:coreProperties>
</file>