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Victory in Jesus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heard about a mansion He has built for me in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heard about the streets of gold beyond the crystal sea;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the angels singing and the old redemption story,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some sweet day I'll sing up there the song of victory.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victory in Jesus, my Savior, forever!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sought me and bought me with His redeeming blood;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loved me ere I knew Him, and all my love is due Him.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plunged me to victory beneath the cleansing flood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heard an old, old story how a Savior came from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He gave His life on Calvary to save a wretch like me;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heard about His groaning, of His precious blood's atoning,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I repented of my sins and won the victory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victory in Jesus, my Savior, forever!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sought me and bought me with His redeeming blood;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loved me ere I knew Him, and all my love is due Him.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plunged me to victory beneath the cleansing flood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heard about His healing, of His cleansing pow'r revealing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He made the lame to walk again and caused the blind to see;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then I cried, "Dear Jesus, come and heal my broken spirit,"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some sweet day I'll sing up there the song of victory.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victory in Jesus, my Savior, forever!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sought me and bought me with His redeeming blood;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loved me ere I knew Him, and all my love is due Him.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plunged me to victory beneath the cleansing flood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2026-08-24T07:35:36Z</dcterms:created>
  <dcterms:modified xsi:type="dcterms:W3CDTF">2026-08-24T07:35:36Z</dcterms:modified>
</cp:coreProperties>
</file>