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Come by the Blood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high and exalted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the angels fear.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far above me in ev'ry 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how can I draw near,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One the angels fear?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Him who laid down His life for me,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ascended to Your side,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Him, through Jesus alone, I boldly come!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come by the Blood,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come by the Cross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Your mercy flows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hands pierced for me.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I dare not stand on my righteousness,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every hope rests on what Christ has done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come by the Blood.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perfect and righteous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Whose presence bears no sin.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bid me come to Your holy place,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can I enter in, when Your presence bears no sin?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Him who poured out His life for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Atoning Lamb of God.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Him and His work alone I boldly come!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come by the Blood,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come by the Cross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Your mercy flows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hands pierced for me.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I dare not stand on my righteousness,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every hope rests on what Christ has done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come by the Blood.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2026-08-24T07:34:11Z</dcterms:created>
  <dcterms:modified xsi:type="dcterms:W3CDTF">2026-08-24T07:34:11Z</dcterms:modified>
</cp:coreProperties>
</file>