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Heavenly Love Abiding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sight is never dim;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knows the way He taketh,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will walk with Him.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will walk with Him.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pastures are before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I have yet not seen;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Bright skies will soon be o’er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darkest clouds have been.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darkest clouds have been.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hope I cannot measure,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path to life is free;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Savior is my treasure,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 will walk with me.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 will walk with me.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heav’nly love abiding,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change my heart shall fear;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safe is such confiding,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nothing changes here.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nothing changes here.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storm may roar about me,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heart may low be laid,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God is round about me,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can I be dismayed?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can I be dismayed?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Wherever He may guide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want shall turn me back;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Shepherd is beside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nothing can I lack.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nothing can I lack.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wisdom ever waketh,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2026-08-24T07:34:20Z</dcterms:created>
  <dcterms:modified xsi:type="dcterms:W3CDTF">2026-08-24T07:34:20Z</dcterms:modified>
</cp:coreProperties>
</file>