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O Come, Immanuel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Rejoice! Rejoice! Immanuel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come to you, O Israel.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thou Day-spring from on high,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cheer us by Thy drawing nigh.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Disperse the gloomy clouds of night,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deaths dark shadows put to flight.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Rejoice! Rejoice! Immanuel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come to you, O Israel.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O Key of David,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open wide our heavenly home.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safe the way that leads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close the path to misery.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Rejoice! Rejoice! Immanuel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come to you, O Israel.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O come, Immanuel,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ransom captive Israel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mourns in lonely exile 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the Son of God appear.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Rejoice! Rejoice! Immanuel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come to you, O Israel.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O come, Thou Lord of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to Thy tribes on Sinai's height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ancient times didst give the law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cloud, and majesty, and awe.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Rejoice! Rejoice! Immanuel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come to you, O Israel.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Thou Rod of Jesse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own from Satan's tyranny.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depths of hell Thy people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them victory o'er the grave!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2026-08-24T07:36:06Z</dcterms:created>
  <dcterms:modified xsi:type="dcterms:W3CDTF">2026-08-24T07:36:06Z</dcterms:modified>
</cp:coreProperties>
</file>