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హృదయము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Hrudayamu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పాపం అపరాధం నానుండి దూరము చేయుదువు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భయము అవమానం బిడియమును తొలగించి వేతువని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Paapam Aparaadham Naanundi Dooramu Cheyuduvu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Bhayamu Avamaanam Bidyamunu Tholaginchi Vethuvani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గతము జ్ఞాపకము నీ మదిలో ఇక దాచుకోవు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నిన్నెరిగి ధైర్యముగా నీ ముందు నే నిలబడియున్నాను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Gathamu Gnaapakamu Nee Madilo Ika Daachukovu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Ninnerigi Dhairyamugaa Nee Mundu Ne Nilabadiyunnaanu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శరణు కోరువారిని త్రోసివేయవు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మహాదేవ నన్ను మన్నించుము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Sharanu Koruvaarini Throsiveyavu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Mahaadeva Nannu Manninchumu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కృతజ్ఞత స్తుతులు నీకే అర్పింతును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మహిమ ప్రభావము నీకే చెల్లును         ||నూతన హృదయము||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Kruthagnatha Sthuthulu Neeke Arpinthunu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Mahima Prabhaavamu Neeke Chellunu        ||Noothana Hrudayamu||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హృదయము నూతన స్వభావము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ప్రారంభం నాకు దయచేయుము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Hrudayamu Noothana Swabhaavamu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Praarambham Naaku Dayacheyumu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బ్రతుకును పగిలిన గుండెను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మనస్సును నూతన 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Brathukunu Pagilina Gundenu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Manassunu Noothana Parachumu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నీవే నన్ను సృజియించిన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బలహీనతలన్ని యెరిగియున్నావు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Neeve Nannu Srujiyinchina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Balaheenathalanni Yerigiyunnaavu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గుండెను నాలో తీసివేయుము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మెత్తని హృదయము దయచేయుము         ||నూతన హృదయము||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Gundenu Naalo Theesiveyumu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Metthani Hrudayamu Dayacheyumu        ||Noothana Hrudayamu||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జీవమును వదులుకుని వెలుపలకు నే పారిపోతిని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భోగమును ఆశించి నే మోసపోతిని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Jeevamunu Vadulukuni Velupalaku Ne Paaripothini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Bhogamunu Aashinchi Ne Mosipothini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దేహం నా హృదయం వ్యసనముతోనే నిండిపోయెను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హీనముగా దిగజారి ఘోరముగా నే కృంగిపోతిని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Deham Naa Hrudayam Vyasanamuthone Nindipoyenu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Heenamugaa Digajaari Ghoramugaa Ne Krungipothini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విడచి నే క్షణమైనా బ్రతుకలేక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వెనుతిరిగి నీ చెంతకు వచ్చుచున్నాను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Vidachi Ne Kshanamainaa Brathukaleka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Venuthirigi Nee Chenthaku Vacchuchunnaanu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శుద్ధజలమును నాపై వెదజల్లుము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హిమము కంటెను తెల్లగా కడిగివేయుము         ||నూతన హృదయము||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 Jalamunu Naapai Vedajallumu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Himamu Kantenu Thellagaa Kadigiveyumu        ||Noothana Hrudayamu||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2026-02-25T09:33:20Z</dcterms:created>
  <dcterms:modified xsi:type="dcterms:W3CDTF">2026-02-25T09:33:20Z</dcterms:modified>
</cp:coreProperties>
</file>