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యేసుబోలి మంచిబుద్ధి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Yesuboli Manchibuddhi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_యేసుబోలి మంచిబుద్ధి - యెంతో ప్రేమగలిగినే - నేసు గోరినట్టి పనుల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నెపుడు చేయగోరుదున్ = దయయు శాంతమమరినట్టి - తనదు నడత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_Yesuboli Manchibuddhi - Yentho Premagaligine - Nesu Gorinatti Panula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Nepudu Cheyagorudun = Dayayu Shaanthamamarinatti - Thanadu Nadatha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దలచుకొనుచు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Dalachukonuchu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చిన్నబాలుడై యీ - ధరను దిరిగినప్పుడు - ఎల్లరతని మంచి గుణము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లెంచి ప్రేమ జూపిరి = దయయు, శాంతమమరినట్టి - తనదు నడత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Chinnabaaludai Yee - Dharanu Diriginappudu - Ellarathani Manchi Gunamu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Lenchi Prema Joopiri = Dayayu, Shaanthamamarinatti - Thanadu Nadatha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దలచుకొనుచు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Dalachukonuchu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పిట్టలందు - పూవులందు - ప్రీతిజూపె నేసుడు - అల్పజీవులైన, తండ్రి-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యన్నికేసెనంచును = దయయు, శాంతమమరినట్టి - తనదు నడతదలచు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Pittalandu - Poovulandu - Preethijoope Nesudu - Alpajeevulaina, Thandri-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Yannikesenanchunu = Dayayu, Shaanthamamarinatti - Thanadu Nadathadalachu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కొనుచు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Konuchu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2026-08-11T18:45:24Z</dcterms:created>
  <dcterms:modified xsi:type="dcterms:W3CDTF">2026-08-11T18:45:24Z</dcterms:modified>
</cp:coreProperties>
</file>