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మోసినావా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Mosinaavaa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తీరెన - నీకు తండ్రి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పంచఖండంబు - ప్రజలన్ రక్షింప - పంచగాయంబులను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Theerena - Neeku Thandri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Panchakhandambu - Prajalan Rakshimpa - Panchagaayambulanu Pondi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తుదకు - అప్పగింతున్ తండ్రి - ఆత్మనిదిగో యనుచు - జెప్పి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నాధా అర్చణనిచ్చినావా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Thudaku - Appaginthun Thandri - Aathmanidigo Yanuchu - Jeppi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Naadhaa Archananichchinaavaa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మరణమై నీవు మరిలేచినావా - మరణపుముల్లన్ - మరివిరిచి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నావా -మాకు విజయంబిచ్చి - మోక్షపురికి మరలనరిగినావా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Maranamai Neevu Marilechinaavaa - Maranapumullan - Marivirichi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Naavaa -Maaku Vijayambichchi - Mokshapuriki Maralanariginaavaa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మళ్ళివచ్చెదవా?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Mallivachchedavaa?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మోసినావా - శ్రమలకోర్చినావా - యేసునాధా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సత్యజీవం స్వర్గమునకు దారి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Mosinaavaa - Shramalakorchinaavaa - Yesunaadhaa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Sathyajeevan Svargamunaku Daari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ఆహా - నాదోషములే - మహావేదన - మోక్ష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- సర్వసత్య సంపూర్ణ ప్రదీప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Aahaa - Naadoshamule - Mahaavedana - Moksha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- Sarvasathya Sampoorna Pradeepa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రాతియంతటను - రోదనముచే - గెత్సెమనే వనమందు - గడిపి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వేదనముతో - ప్రార్థింపగ తండ్రిని - ప్రాణనాధా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Raathiyanthatanu - Rodanamuche - Gethsemane Vanamandu - Gadipi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Vedanamutho - Praarthimpaga Thandrini - Praananaadhaa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రక్తధారల్ - నాకై రాల్చినావా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Rakthadhaaral - Naakai Raalchinaavaa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గుదియలతో వచ్చినారా - కట్టికొట్టుచు నిన్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దిట్టినారా కండ్లగంతల్ కట్టి - కొరడాలతోను గొట్టి కఠినులంతా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Gudiyalatho Vachchinaaraa - Kattikottuchu Nin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Dittinaaraa Kandlaganthal Katti - Koradaalathonu Gotti Kathinulanthaa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ముండ్లమకుట మౌదుల మొత్తినారా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కొయ్య నెత్తి - కల్వరిగిరి వరకు మొయ్యమనుచు నిన్ - మరిమొత్తినారా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Mundlamakuta Maudula Moththinaaraa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Koyya Neththi - Kalvarigiri Varaku Moyyamanuchu Nin - Marimoththinaaraa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మూర్భులందరు నీదు - మోముపై నుమియు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చున్ - మోక్షనాధా యెరుషలేం - పురవీధుల ్రిప్పినారా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Moorbhulandaru Needu - Momupai Numiyu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 - Mokshanaadhaa Yerushalen - Puraveedhula ్Rippinaaraa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జీవజలముల్ - జీవమునిచ్చే దేవ - దాహమాయెన - ధరయందు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- చేదు కలిపినట్టి - ద్రాక్షారసమునిచ్చి - ద్రాగనునిరా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Jeevajalamul - Jeevamunichche Deva - Daahamaayena - Dharayandu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- Chedu Kalipinatti - Draakshaarasamunichchi - Draaganuniraa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2026-08-11T18:46:28Z</dcterms:created>
  <dcterms:modified xsi:type="dcterms:W3CDTF">2026-08-11T18:46:28Z</dcterms:modified>
</cp:coreProperties>
</file>