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వేదనలో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Vedanalo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వేదనలో - వెదకితిని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యేసుని - పాదాలను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Naa Vedanalo - Vedakithini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Yesuni - Paadaalanu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నామనస్సులో - కోరితిని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నీరూపమునే- దీనుదనై ||నావేదన||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Naamanassulo - Korithini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Neeroopamune- Deenudanai ||Naavedana||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వేకు జాములో - విలపించితిని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నాపాపములో - వ్యసనములో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ఓదార్దుము - విసుగొందక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నీకృపలో- నా ప్రభువా ||నావేదన||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నీహస్తములో - నిదురింప జేయుమా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ప్రేమలో - లాలించుమా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ఓదార్దుము - విసుగొందక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నీకృపలో- నా ప్రభువా ||నావేదన||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2026-08-11T18:38:22Z</dcterms:created>
  <dcterms:modified xsi:type="dcterms:W3CDTF">2026-08-11T18:38:22Z</dcterms:modified>
</cp:coreProperties>
</file>